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59" r:id="rId1"/>
  </p:sldMasterIdLst>
  <p:notesMasterIdLst>
    <p:notesMasterId r:id="rId11"/>
  </p:notesMasterIdLst>
  <p:sldIdLst>
    <p:sldId id="256" r:id="rId2"/>
    <p:sldId id="290" r:id="rId3"/>
    <p:sldId id="284" r:id="rId4"/>
    <p:sldId id="285" r:id="rId5"/>
    <p:sldId id="286" r:id="rId6"/>
    <p:sldId id="289" r:id="rId7"/>
    <p:sldId id="287" r:id="rId8"/>
    <p:sldId id="288" r:id="rId9"/>
    <p:sldId id="279" r:id="rId10"/>
  </p:sldIdLst>
  <p:sldSz cx="9144000" cy="5143500" type="screen16x9"/>
  <p:notesSz cx="6858000" cy="9144000"/>
  <p:embeddedFontLst>
    <p:embeddedFont>
      <p:font typeface="Lato Light" panose="020B0604020202020204" charset="0"/>
      <p:regular r:id="rId12"/>
      <p:bold r:id="rId13"/>
      <p:italic r:id="rId14"/>
      <p:boldItalic r:id="rId15"/>
    </p:embeddedFont>
    <p:embeddedFont>
      <p:font typeface="Lato Hairline" panose="020B0604020202020204" charset="0"/>
      <p:regular r:id="rId16"/>
      <p:bold r:id="rId17"/>
      <p:italic r:id="rId18"/>
      <p:boldItalic r:id="rId19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D17BAC5C-16EB-4DCC-BC75-CD8BB9D58053}">
  <a:tblStyle styleId="{D17BAC5C-16EB-4DCC-BC75-CD8BB9D58053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4" d="100"/>
          <a:sy n="84" d="100"/>
        </p:scale>
        <p:origin x="780" y="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2.fntdata"/><Relationship Id="rId18" Type="http://schemas.openxmlformats.org/officeDocument/2006/relationships/font" Target="fonts/font7.fntdata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font" Target="fonts/font1.fntdata"/><Relationship Id="rId17" Type="http://schemas.openxmlformats.org/officeDocument/2006/relationships/font" Target="fonts/font6.fntdata"/><Relationship Id="rId2" Type="http://schemas.openxmlformats.org/officeDocument/2006/relationships/slide" Target="slides/slide1.xml"/><Relationship Id="rId16" Type="http://schemas.openxmlformats.org/officeDocument/2006/relationships/font" Target="fonts/font5.fntdata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24" Type="http://schemas.microsoft.com/office/2016/11/relationships/changesInfo" Target="changesInfos/changesInfo1.xml"/><Relationship Id="rId5" Type="http://schemas.openxmlformats.org/officeDocument/2006/relationships/slide" Target="slides/slide4.xml"/><Relationship Id="rId15" Type="http://schemas.openxmlformats.org/officeDocument/2006/relationships/font" Target="fonts/font4.fntdata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font" Target="fonts/font8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3.fntdata"/><Relationship Id="rId22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Taylor Scott" userId="9ba591b984cc0980" providerId="LiveId" clId="{C3853A80-E3AA-4DC3-B499-0481CC22C653}"/>
    <pc:docChg chg="delSld modSld">
      <pc:chgData name="Taylor Scott" userId="9ba591b984cc0980" providerId="LiveId" clId="{C3853A80-E3AA-4DC3-B499-0481CC22C653}" dt="2018-03-05T20:25:47.747" v="671" actId="403"/>
      <pc:docMkLst>
        <pc:docMk/>
      </pc:docMkLst>
      <pc:sldChg chg="modSp">
        <pc:chgData name="Taylor Scott" userId="9ba591b984cc0980" providerId="LiveId" clId="{C3853A80-E3AA-4DC3-B499-0481CC22C653}" dt="2018-03-05T20:25:47.747" v="671" actId="403"/>
        <pc:sldMkLst>
          <pc:docMk/>
          <pc:sldMk cId="150676282" sldId="287"/>
        </pc:sldMkLst>
        <pc:spChg chg="mod">
          <ac:chgData name="Taylor Scott" userId="9ba591b984cc0980" providerId="LiveId" clId="{C3853A80-E3AA-4DC3-B499-0481CC22C653}" dt="2018-03-05T20:25:47.747" v="671" actId="403"/>
          <ac:spMkLst>
            <pc:docMk/>
            <pc:sldMk cId="150676282" sldId="287"/>
            <ac:spMk id="5" creationId="{6D226FA4-954F-4B2C-BBE4-0B3C0E0054E4}"/>
          </ac:spMkLst>
        </pc:spChg>
        <pc:spChg chg="mod">
          <ac:chgData name="Taylor Scott" userId="9ba591b984cc0980" providerId="LiveId" clId="{C3853A80-E3AA-4DC3-B499-0481CC22C653}" dt="2018-03-02T17:04:13.248" v="640" actId="5793"/>
          <ac:spMkLst>
            <pc:docMk/>
            <pc:sldMk cId="150676282" sldId="287"/>
            <ac:spMk id="6" creationId="{6F1D26FF-22BD-497C-B37A-929186FAB03B}"/>
          </ac:spMkLst>
        </pc:spChg>
        <pc:spChg chg="mod">
          <ac:chgData name="Taylor Scott" userId="9ba591b984cc0980" providerId="LiveId" clId="{C3853A80-E3AA-4DC3-B499-0481CC22C653}" dt="2018-03-02T17:04:31.099" v="645" actId="20577"/>
          <ac:spMkLst>
            <pc:docMk/>
            <pc:sldMk cId="150676282" sldId="287"/>
            <ac:spMk id="7" creationId="{EADA49F0-BE04-4673-BF68-2F527A60D218}"/>
          </ac:spMkLst>
        </pc:spChg>
      </pc:sldChg>
      <pc:sldChg chg="modSp">
        <pc:chgData name="Taylor Scott" userId="9ba591b984cc0980" providerId="LiveId" clId="{C3853A80-E3AA-4DC3-B499-0481CC22C653}" dt="2018-03-02T17:01:17.635" v="554" actId="20577"/>
        <pc:sldMkLst>
          <pc:docMk/>
          <pc:sldMk cId="3263894374" sldId="288"/>
        </pc:sldMkLst>
        <pc:spChg chg="mod">
          <ac:chgData name="Taylor Scott" userId="9ba591b984cc0980" providerId="LiveId" clId="{C3853A80-E3AA-4DC3-B499-0481CC22C653}" dt="2018-03-02T17:01:17.635" v="554" actId="20577"/>
          <ac:spMkLst>
            <pc:docMk/>
            <pc:sldMk cId="3263894374" sldId="288"/>
            <ac:spMk id="3" creationId="{5397B6C4-0335-4FEC-A058-5A4A286F8EEC}"/>
          </ac:spMkLst>
        </pc:spChg>
      </pc:sldChg>
      <pc:sldChg chg="modSp">
        <pc:chgData name="Taylor Scott" userId="9ba591b984cc0980" providerId="LiveId" clId="{C3853A80-E3AA-4DC3-B499-0481CC22C653}" dt="2018-02-28T02:09:13.922" v="0" actId="1076"/>
        <pc:sldMkLst>
          <pc:docMk/>
          <pc:sldMk cId="2851653705" sldId="290"/>
        </pc:sldMkLst>
        <pc:spChg chg="mod">
          <ac:chgData name="Taylor Scott" userId="9ba591b984cc0980" providerId="LiveId" clId="{C3853A80-E3AA-4DC3-B499-0481CC22C653}" dt="2018-02-28T02:09:13.922" v="0" actId="1076"/>
          <ac:spMkLst>
            <pc:docMk/>
            <pc:sldMk cId="2851653705" sldId="290"/>
            <ac:spMk id="6" creationId="{7CB09765-B3EB-4B73-88E8-2E53BBEAAB8E}"/>
          </ac:spMkLst>
        </pc:spChg>
      </pc:sldChg>
      <pc:sldMasterChg chg="delSldLayout">
        <pc:chgData name="Taylor Scott" userId="9ba591b984cc0980" providerId="LiveId" clId="{C3853A80-E3AA-4DC3-B499-0481CC22C653}" dt="2018-03-02T17:04:49.874" v="669" actId="2696"/>
        <pc:sldMasterMkLst>
          <pc:docMk/>
          <pc:sldMasterMk cId="0" sldId="2147483659"/>
        </pc:sldMasterMkLst>
      </pc:sldMasterChg>
    </pc:docChg>
  </pc:docChgLst>
  <pc:docChgLst>
    <pc:chgData name="Taylor Scott" userId="9ba591b984cc0980" providerId="LiveId" clId="{66FA0A5F-9765-4F76-B7D4-489B12B8C779}"/>
    <pc:docChg chg="custSel addSld delSld modSld sldOrd">
      <pc:chgData name="Taylor Scott" userId="9ba591b984cc0980" providerId="LiveId" clId="{66FA0A5F-9765-4F76-B7D4-489B12B8C779}" dt="2018-02-27T16:59:43.587" v="987" actId="14100"/>
      <pc:docMkLst>
        <pc:docMk/>
      </pc:docMkLst>
      <pc:sldChg chg="addSp delSp modSp">
        <pc:chgData name="Taylor Scott" userId="9ba591b984cc0980" providerId="LiveId" clId="{66FA0A5F-9765-4F76-B7D4-489B12B8C779}" dt="2018-02-27T16:05:10.855" v="13" actId="14100"/>
        <pc:sldMkLst>
          <pc:docMk/>
          <pc:sldMk cId="0" sldId="256"/>
        </pc:sldMkLst>
        <pc:picChg chg="add del mod">
          <ac:chgData name="Taylor Scott" userId="9ba591b984cc0980" providerId="LiveId" clId="{66FA0A5F-9765-4F76-B7D4-489B12B8C779}" dt="2018-02-27T16:05:10.855" v="13" actId="14100"/>
          <ac:picMkLst>
            <pc:docMk/>
            <pc:sldMk cId="0" sldId="256"/>
            <ac:picMk id="1026" creationId="{41C14DDF-CF76-4D86-8088-09F82781A146}"/>
          </ac:picMkLst>
        </pc:picChg>
      </pc:sldChg>
      <pc:sldChg chg="modSp ord">
        <pc:chgData name="Taylor Scott" userId="9ba591b984cc0980" providerId="LiveId" clId="{66FA0A5F-9765-4F76-B7D4-489B12B8C779}" dt="2018-02-27T16:59:43.587" v="987" actId="14100"/>
        <pc:sldMkLst>
          <pc:docMk/>
          <pc:sldMk cId="0" sldId="279"/>
        </pc:sldMkLst>
        <pc:spChg chg="mod">
          <ac:chgData name="Taylor Scott" userId="9ba591b984cc0980" providerId="LiveId" clId="{66FA0A5F-9765-4F76-B7D4-489B12B8C779}" dt="2018-02-27T16:59:43.587" v="987" actId="14100"/>
          <ac:spMkLst>
            <pc:docMk/>
            <pc:sldMk cId="0" sldId="279"/>
            <ac:spMk id="252" creationId="{00000000-0000-0000-0000-000000000000}"/>
          </ac:spMkLst>
        </pc:spChg>
      </pc:sldChg>
      <pc:sldChg chg="addSp modSp add">
        <pc:chgData name="Taylor Scott" userId="9ba591b984cc0980" providerId="LiveId" clId="{66FA0A5F-9765-4F76-B7D4-489B12B8C779}" dt="2018-02-27T16:28:40.071" v="205" actId="1076"/>
        <pc:sldMkLst>
          <pc:docMk/>
          <pc:sldMk cId="653087079" sldId="284"/>
        </pc:sldMkLst>
        <pc:spChg chg="add mod">
          <ac:chgData name="Taylor Scott" userId="9ba591b984cc0980" providerId="LiveId" clId="{66FA0A5F-9765-4F76-B7D4-489B12B8C779}" dt="2018-02-27T16:28:40.071" v="205" actId="1076"/>
          <ac:spMkLst>
            <pc:docMk/>
            <pc:sldMk cId="653087079" sldId="284"/>
            <ac:spMk id="4" creationId="{3DDDEC81-B38C-4358-9F95-D42C2E7032E7}"/>
          </ac:spMkLst>
        </pc:spChg>
        <pc:picChg chg="add mod">
          <ac:chgData name="Taylor Scott" userId="9ba591b984cc0980" providerId="LiveId" clId="{66FA0A5F-9765-4F76-B7D4-489B12B8C779}" dt="2018-02-27T16:28:37.136" v="204" actId="1076"/>
          <ac:picMkLst>
            <pc:docMk/>
            <pc:sldMk cId="653087079" sldId="284"/>
            <ac:picMk id="3" creationId="{CDCEC26E-50C9-43DD-9AD4-190018D376C5}"/>
          </ac:picMkLst>
        </pc:picChg>
      </pc:sldChg>
      <pc:sldChg chg="addSp modSp add">
        <pc:chgData name="Taylor Scott" userId="9ba591b984cc0980" providerId="LiveId" clId="{66FA0A5F-9765-4F76-B7D4-489B12B8C779}" dt="2018-02-27T16:57:55.807" v="932" actId="20577"/>
        <pc:sldMkLst>
          <pc:docMk/>
          <pc:sldMk cId="2535062290" sldId="285"/>
        </pc:sldMkLst>
        <pc:spChg chg="add mod">
          <ac:chgData name="Taylor Scott" userId="9ba591b984cc0980" providerId="LiveId" clId="{66FA0A5F-9765-4F76-B7D4-489B12B8C779}" dt="2018-02-27T16:29:43.956" v="264" actId="20577"/>
          <ac:spMkLst>
            <pc:docMk/>
            <pc:sldMk cId="2535062290" sldId="285"/>
            <ac:spMk id="4" creationId="{B00DBD85-785A-4954-919A-7C59A49FC25E}"/>
          </ac:spMkLst>
        </pc:spChg>
        <pc:spChg chg="add mod">
          <ac:chgData name="Taylor Scott" userId="9ba591b984cc0980" providerId="LiveId" clId="{66FA0A5F-9765-4F76-B7D4-489B12B8C779}" dt="2018-02-27T16:30:36.144" v="301" actId="403"/>
          <ac:spMkLst>
            <pc:docMk/>
            <pc:sldMk cId="2535062290" sldId="285"/>
            <ac:spMk id="5" creationId="{D2300D3B-37F4-4698-9F2C-9C4BF30CB7A4}"/>
          </ac:spMkLst>
        </pc:spChg>
        <pc:spChg chg="add mod">
          <ac:chgData name="Taylor Scott" userId="9ba591b984cc0980" providerId="LiveId" clId="{66FA0A5F-9765-4F76-B7D4-489B12B8C779}" dt="2018-02-27T16:57:55.807" v="932" actId="20577"/>
          <ac:spMkLst>
            <pc:docMk/>
            <pc:sldMk cId="2535062290" sldId="285"/>
            <ac:spMk id="6" creationId="{C5F4FA92-F153-4372-9F62-164D0A22300D}"/>
          </ac:spMkLst>
        </pc:spChg>
        <pc:picChg chg="add mod">
          <ac:chgData name="Taylor Scott" userId="9ba591b984cc0980" providerId="LiveId" clId="{66FA0A5F-9765-4F76-B7D4-489B12B8C779}" dt="2018-02-27T16:08:32.076" v="50" actId="1076"/>
          <ac:picMkLst>
            <pc:docMk/>
            <pc:sldMk cId="2535062290" sldId="285"/>
            <ac:picMk id="2050" creationId="{C261C883-D475-43DD-A5BD-129A022CAABF}"/>
          </ac:picMkLst>
        </pc:picChg>
      </pc:sldChg>
      <pc:sldChg chg="addSp delSp modSp add">
        <pc:chgData name="Taylor Scott" userId="9ba591b984cc0980" providerId="LiveId" clId="{66FA0A5F-9765-4F76-B7D4-489B12B8C779}" dt="2018-02-27T16:17:39.067" v="88" actId="1076"/>
        <pc:sldMkLst>
          <pc:docMk/>
          <pc:sldMk cId="3068932751" sldId="286"/>
        </pc:sldMkLst>
        <pc:spChg chg="add del mod">
          <ac:chgData name="Taylor Scott" userId="9ba591b984cc0980" providerId="LiveId" clId="{66FA0A5F-9765-4F76-B7D4-489B12B8C779}" dt="2018-02-27T16:16:30.227" v="67" actId="1076"/>
          <ac:spMkLst>
            <pc:docMk/>
            <pc:sldMk cId="3068932751" sldId="286"/>
            <ac:spMk id="7" creationId="{461D37B9-5E3D-464C-859B-F73222F56848}"/>
          </ac:spMkLst>
        </pc:spChg>
        <pc:spChg chg="add mod">
          <ac:chgData name="Taylor Scott" userId="9ba591b984cc0980" providerId="LiveId" clId="{66FA0A5F-9765-4F76-B7D4-489B12B8C779}" dt="2018-02-27T16:17:30.629" v="87" actId="1076"/>
          <ac:spMkLst>
            <pc:docMk/>
            <pc:sldMk cId="3068932751" sldId="286"/>
            <ac:spMk id="8" creationId="{73F887A3-6589-4D7D-B41B-2B5AB9DF570C}"/>
          </ac:spMkLst>
        </pc:spChg>
        <pc:picChg chg="add mod">
          <ac:chgData name="Taylor Scott" userId="9ba591b984cc0980" providerId="LiveId" clId="{66FA0A5F-9765-4F76-B7D4-489B12B8C779}" dt="2018-02-27T16:16:11.316" v="63" actId="1076"/>
          <ac:picMkLst>
            <pc:docMk/>
            <pc:sldMk cId="3068932751" sldId="286"/>
            <ac:picMk id="4" creationId="{EB4BBF39-F5FE-4230-A5E7-A632157D2CD8}"/>
          </ac:picMkLst>
        </pc:picChg>
        <pc:picChg chg="add mod">
          <ac:chgData name="Taylor Scott" userId="9ba591b984cc0980" providerId="LiveId" clId="{66FA0A5F-9765-4F76-B7D4-489B12B8C779}" dt="2018-02-27T16:17:39.067" v="88" actId="1076"/>
          <ac:picMkLst>
            <pc:docMk/>
            <pc:sldMk cId="3068932751" sldId="286"/>
            <ac:picMk id="6" creationId="{B255CA94-56F1-4521-A127-E0AD206169F2}"/>
          </ac:picMkLst>
        </pc:picChg>
      </pc:sldChg>
      <pc:sldChg chg="addSp delSp modSp add ord">
        <pc:chgData name="Taylor Scott" userId="9ba591b984cc0980" providerId="LiveId" clId="{66FA0A5F-9765-4F76-B7D4-489B12B8C779}" dt="2018-02-27T16:20:58.226" v="108" actId="14100"/>
        <pc:sldMkLst>
          <pc:docMk/>
          <pc:sldMk cId="150676282" sldId="287"/>
        </pc:sldMkLst>
        <pc:spChg chg="mod">
          <ac:chgData name="Taylor Scott" userId="9ba591b984cc0980" providerId="LiveId" clId="{66FA0A5F-9765-4F76-B7D4-489B12B8C779}" dt="2018-02-27T16:20:46.601" v="107" actId="20577"/>
          <ac:spMkLst>
            <pc:docMk/>
            <pc:sldMk cId="150676282" sldId="287"/>
            <ac:spMk id="2" creationId="{B160BD28-76D5-42C7-A7B0-E56AA986ECE8}"/>
          </ac:spMkLst>
        </pc:spChg>
        <pc:spChg chg="del">
          <ac:chgData name="Taylor Scott" userId="9ba591b984cc0980" providerId="LiveId" clId="{66FA0A5F-9765-4F76-B7D4-489B12B8C779}" dt="2018-02-27T16:20:58.226" v="108" actId="14100"/>
          <ac:spMkLst>
            <pc:docMk/>
            <pc:sldMk cId="150676282" sldId="287"/>
            <ac:spMk id="3" creationId="{4AF1CB68-D239-46A0-9D5A-3D95614C8B8D}"/>
          </ac:spMkLst>
        </pc:spChg>
        <pc:spChg chg="add mod">
          <ac:chgData name="Taylor Scott" userId="9ba591b984cc0980" providerId="LiveId" clId="{66FA0A5F-9765-4F76-B7D4-489B12B8C779}" dt="2018-02-27T16:20:58.226" v="108" actId="14100"/>
          <ac:spMkLst>
            <pc:docMk/>
            <pc:sldMk cId="150676282" sldId="287"/>
            <ac:spMk id="5" creationId="{6D226FA4-954F-4B2C-BBE4-0B3C0E0054E4}"/>
          </ac:spMkLst>
        </pc:spChg>
        <pc:spChg chg="add mod">
          <ac:chgData name="Taylor Scott" userId="9ba591b984cc0980" providerId="LiveId" clId="{66FA0A5F-9765-4F76-B7D4-489B12B8C779}" dt="2018-02-27T16:20:58.226" v="108" actId="14100"/>
          <ac:spMkLst>
            <pc:docMk/>
            <pc:sldMk cId="150676282" sldId="287"/>
            <ac:spMk id="6" creationId="{6F1D26FF-22BD-497C-B37A-929186FAB03B}"/>
          </ac:spMkLst>
        </pc:spChg>
        <pc:spChg chg="add mod">
          <ac:chgData name="Taylor Scott" userId="9ba591b984cc0980" providerId="LiveId" clId="{66FA0A5F-9765-4F76-B7D4-489B12B8C779}" dt="2018-02-27T16:20:58.226" v="108" actId="14100"/>
          <ac:spMkLst>
            <pc:docMk/>
            <pc:sldMk cId="150676282" sldId="287"/>
            <ac:spMk id="7" creationId="{EADA49F0-BE04-4673-BF68-2F527A60D218}"/>
          </ac:spMkLst>
        </pc:spChg>
      </pc:sldChg>
      <pc:sldChg chg="modSp add">
        <pc:chgData name="Taylor Scott" userId="9ba591b984cc0980" providerId="LiveId" clId="{66FA0A5F-9765-4F76-B7D4-489B12B8C779}" dt="2018-02-27T16:26:16.513" v="200" actId="20577"/>
        <pc:sldMkLst>
          <pc:docMk/>
          <pc:sldMk cId="3263894374" sldId="288"/>
        </pc:sldMkLst>
        <pc:spChg chg="mod">
          <ac:chgData name="Taylor Scott" userId="9ba591b984cc0980" providerId="LiveId" clId="{66FA0A5F-9765-4F76-B7D4-489B12B8C779}" dt="2018-02-27T16:22:37.702" v="128" actId="20577"/>
          <ac:spMkLst>
            <pc:docMk/>
            <pc:sldMk cId="3263894374" sldId="288"/>
            <ac:spMk id="2" creationId="{3CE78F98-33A2-4A4D-BCB7-E5FCABBDA4D7}"/>
          </ac:spMkLst>
        </pc:spChg>
        <pc:spChg chg="mod">
          <ac:chgData name="Taylor Scott" userId="9ba591b984cc0980" providerId="LiveId" clId="{66FA0A5F-9765-4F76-B7D4-489B12B8C779}" dt="2018-02-27T16:26:16.513" v="200" actId="20577"/>
          <ac:spMkLst>
            <pc:docMk/>
            <pc:sldMk cId="3263894374" sldId="288"/>
            <ac:spMk id="3" creationId="{5397B6C4-0335-4FEC-A058-5A4A286F8EEC}"/>
          </ac:spMkLst>
        </pc:spChg>
      </pc:sldChg>
      <pc:sldChg chg="addSp delSp modSp add">
        <pc:chgData name="Taylor Scott" userId="9ba591b984cc0980" providerId="LiveId" clId="{66FA0A5F-9765-4F76-B7D4-489B12B8C779}" dt="2018-02-27T16:36:26.128" v="343" actId="1076"/>
        <pc:sldMkLst>
          <pc:docMk/>
          <pc:sldMk cId="4289375130" sldId="289"/>
        </pc:sldMkLst>
        <pc:spChg chg="add del mod">
          <ac:chgData name="Taylor Scott" userId="9ba591b984cc0980" providerId="LiveId" clId="{66FA0A5F-9765-4F76-B7D4-489B12B8C779}" dt="2018-02-27T16:34:56.357" v="309" actId="1076"/>
          <ac:spMkLst>
            <pc:docMk/>
            <pc:sldMk cId="4289375130" sldId="289"/>
            <ac:spMk id="3" creationId="{23F423B1-72AB-4BAC-A78D-3FF16061C6B4}"/>
          </ac:spMkLst>
        </pc:spChg>
        <pc:spChg chg="add mod">
          <ac:chgData name="Taylor Scott" userId="9ba591b984cc0980" providerId="LiveId" clId="{66FA0A5F-9765-4F76-B7D4-489B12B8C779}" dt="2018-02-27T16:35:05.788" v="330" actId="20577"/>
          <ac:spMkLst>
            <pc:docMk/>
            <pc:sldMk cId="4289375130" sldId="289"/>
            <ac:spMk id="4" creationId="{3F53387A-A4BD-4AEE-B3B0-DB223AC30B9E}"/>
          </ac:spMkLst>
        </pc:spChg>
        <pc:picChg chg="add mod">
          <ac:chgData name="Taylor Scott" userId="9ba591b984cc0980" providerId="LiveId" clId="{66FA0A5F-9765-4F76-B7D4-489B12B8C779}" dt="2018-02-27T16:36:26.128" v="343" actId="1076"/>
          <ac:picMkLst>
            <pc:docMk/>
            <pc:sldMk cId="4289375130" sldId="289"/>
            <ac:picMk id="5122" creationId="{8F37C362-8AB1-4E20-BD29-7BE2CC859AEA}"/>
          </ac:picMkLst>
        </pc:picChg>
        <pc:picChg chg="add mod modCrop">
          <ac:chgData name="Taylor Scott" userId="9ba591b984cc0980" providerId="LiveId" clId="{66FA0A5F-9765-4F76-B7D4-489B12B8C779}" dt="2018-02-27T16:36:10.713" v="342" actId="1076"/>
          <ac:picMkLst>
            <pc:docMk/>
            <pc:sldMk cId="4289375130" sldId="289"/>
            <ac:picMk id="5124" creationId="{8DB4A96A-9223-483C-A4DA-2AD14FB88C6A}"/>
          </ac:picMkLst>
        </pc:picChg>
      </pc:sldChg>
      <pc:sldChg chg="addSp delSp modSp add">
        <pc:chgData name="Taylor Scott" userId="9ba591b984cc0980" providerId="LiveId" clId="{66FA0A5F-9765-4F76-B7D4-489B12B8C779}" dt="2018-02-27T16:50:15.719" v="690" actId="20577"/>
        <pc:sldMkLst>
          <pc:docMk/>
          <pc:sldMk cId="2851653705" sldId="290"/>
        </pc:sldMkLst>
        <pc:spChg chg="mod">
          <ac:chgData name="Taylor Scott" userId="9ba591b984cc0980" providerId="LiveId" clId="{66FA0A5F-9765-4F76-B7D4-489B12B8C779}" dt="2018-02-27T16:47:46.103" v="677" actId="1076"/>
          <ac:spMkLst>
            <pc:docMk/>
            <pc:sldMk cId="2851653705" sldId="290"/>
            <ac:spMk id="2" creationId="{BC4BE891-7F97-496B-96E8-D2E3F367A4AF}"/>
          </ac:spMkLst>
        </pc:spChg>
        <pc:spChg chg="mod">
          <ac:chgData name="Taylor Scott" userId="9ba591b984cc0980" providerId="LiveId" clId="{66FA0A5F-9765-4F76-B7D4-489B12B8C779}" dt="2018-02-27T16:50:15.719" v="690" actId="20577"/>
          <ac:spMkLst>
            <pc:docMk/>
            <pc:sldMk cId="2851653705" sldId="290"/>
            <ac:spMk id="3" creationId="{0E377F02-535C-4DEC-81CA-6EFC2AF2DC28}"/>
          </ac:spMkLst>
        </pc:spChg>
        <pc:spChg chg="add del mod">
          <ac:chgData name="Taylor Scott" userId="9ba591b984cc0980" providerId="LiveId" clId="{66FA0A5F-9765-4F76-B7D4-489B12B8C779}" dt="2018-02-27T16:46:58.621" v="634" actId="767"/>
          <ac:spMkLst>
            <pc:docMk/>
            <pc:sldMk cId="2851653705" sldId="290"/>
            <ac:spMk id="5" creationId="{3DC4A9F1-E7F1-4ADA-8A59-EDF009C2110C}"/>
          </ac:spMkLst>
        </pc:spChg>
        <pc:spChg chg="add mod">
          <ac:chgData name="Taylor Scott" userId="9ba591b984cc0980" providerId="LiveId" clId="{66FA0A5F-9765-4F76-B7D4-489B12B8C779}" dt="2018-02-27T16:49:58.138" v="680" actId="1076"/>
          <ac:spMkLst>
            <pc:docMk/>
            <pc:sldMk cId="2851653705" sldId="290"/>
            <ac:spMk id="6" creationId="{7CB09765-B3EB-4B73-88E8-2E53BBEAAB8E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Shape 5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" name="Shape 5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Shape 24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8" name="Shape 24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>
  <p:cSld name="TITLE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Shape 10" descr="paint_transparent1.png"/>
          <p:cNvPicPr preferRelativeResize="0"/>
          <p:nvPr/>
        </p:nvPicPr>
        <p:blipFill rotWithShape="1">
          <a:blip r:embed="rId3">
            <a:alphaModFix/>
          </a:blip>
          <a:srcRect l="55211"/>
          <a:stretch/>
        </p:blipFill>
        <p:spPr>
          <a:xfrm>
            <a:off x="1" y="0"/>
            <a:ext cx="4095677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Shape 11"/>
          <p:cNvSpPr txBox="1">
            <a:spLocks noGrp="1"/>
          </p:cNvSpPr>
          <p:nvPr>
            <p:ph type="ctrTitle"/>
          </p:nvPr>
        </p:nvSpPr>
        <p:spPr>
          <a:xfrm>
            <a:off x="3208125" y="3287225"/>
            <a:ext cx="5250300" cy="11598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000"/>
              <a:buFont typeface="Lato Light"/>
              <a:buNone/>
              <a:defRPr sz="5000">
                <a:solidFill>
                  <a:srgbClr val="FFFFFF"/>
                </a:solidFill>
                <a:latin typeface="Lato Light"/>
                <a:ea typeface="Lato Light"/>
                <a:cs typeface="Lato Light"/>
                <a:sym typeface="Lato Light"/>
              </a:defRPr>
            </a:lvl1pPr>
            <a:lvl2pPr lvl="1" algn="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000"/>
              <a:buFont typeface="Lato Light"/>
              <a:buNone/>
              <a:defRPr sz="5000">
                <a:solidFill>
                  <a:srgbClr val="FFFFFF"/>
                </a:solidFill>
                <a:latin typeface="Lato Light"/>
                <a:ea typeface="Lato Light"/>
                <a:cs typeface="Lato Light"/>
                <a:sym typeface="Lato Light"/>
              </a:defRPr>
            </a:lvl2pPr>
            <a:lvl3pPr lvl="2" algn="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000"/>
              <a:buFont typeface="Lato Light"/>
              <a:buNone/>
              <a:defRPr sz="5000">
                <a:solidFill>
                  <a:srgbClr val="FFFFFF"/>
                </a:solidFill>
                <a:latin typeface="Lato Light"/>
                <a:ea typeface="Lato Light"/>
                <a:cs typeface="Lato Light"/>
                <a:sym typeface="Lato Light"/>
              </a:defRPr>
            </a:lvl3pPr>
            <a:lvl4pPr lvl="3" algn="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000"/>
              <a:buFont typeface="Lato Light"/>
              <a:buNone/>
              <a:defRPr sz="5000">
                <a:solidFill>
                  <a:srgbClr val="FFFFFF"/>
                </a:solidFill>
                <a:latin typeface="Lato Light"/>
                <a:ea typeface="Lato Light"/>
                <a:cs typeface="Lato Light"/>
                <a:sym typeface="Lato Light"/>
              </a:defRPr>
            </a:lvl4pPr>
            <a:lvl5pPr lvl="4" algn="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000"/>
              <a:buFont typeface="Lato Light"/>
              <a:buNone/>
              <a:defRPr sz="5000">
                <a:solidFill>
                  <a:srgbClr val="FFFFFF"/>
                </a:solidFill>
                <a:latin typeface="Lato Light"/>
                <a:ea typeface="Lato Light"/>
                <a:cs typeface="Lato Light"/>
                <a:sym typeface="Lato Light"/>
              </a:defRPr>
            </a:lvl5pPr>
            <a:lvl6pPr lvl="5" algn="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000"/>
              <a:buFont typeface="Lato Light"/>
              <a:buNone/>
              <a:defRPr sz="5000">
                <a:solidFill>
                  <a:srgbClr val="FFFFFF"/>
                </a:solidFill>
                <a:latin typeface="Lato Light"/>
                <a:ea typeface="Lato Light"/>
                <a:cs typeface="Lato Light"/>
                <a:sym typeface="Lato Light"/>
              </a:defRPr>
            </a:lvl6pPr>
            <a:lvl7pPr lvl="6" algn="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000"/>
              <a:buFont typeface="Lato Light"/>
              <a:buNone/>
              <a:defRPr sz="5000">
                <a:solidFill>
                  <a:srgbClr val="FFFFFF"/>
                </a:solidFill>
                <a:latin typeface="Lato Light"/>
                <a:ea typeface="Lato Light"/>
                <a:cs typeface="Lato Light"/>
                <a:sym typeface="Lato Light"/>
              </a:defRPr>
            </a:lvl7pPr>
            <a:lvl8pPr lvl="7" algn="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000"/>
              <a:buFont typeface="Lato Light"/>
              <a:buNone/>
              <a:defRPr sz="5000">
                <a:solidFill>
                  <a:srgbClr val="FFFFFF"/>
                </a:solidFill>
                <a:latin typeface="Lato Light"/>
                <a:ea typeface="Lato Light"/>
                <a:cs typeface="Lato Light"/>
                <a:sym typeface="Lato Light"/>
              </a:defRPr>
            </a:lvl8pPr>
            <a:lvl9pPr lvl="8" algn="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000"/>
              <a:buFont typeface="Lato Light"/>
              <a:buNone/>
              <a:defRPr sz="5000">
                <a:solidFill>
                  <a:srgbClr val="FFFFFF"/>
                </a:solidFill>
                <a:latin typeface="Lato Light"/>
                <a:ea typeface="Lato Light"/>
                <a:cs typeface="Lato Light"/>
                <a:sym typeface="Lato Light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" type="tx">
  <p:cSld name="TITLE_AND_BODY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Shape 22" descr="paint_transparent1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23" name="Shape 23"/>
          <p:cNvSpPr txBox="1">
            <a:spLocks noGrp="1"/>
          </p:cNvSpPr>
          <p:nvPr>
            <p:ph type="title"/>
          </p:nvPr>
        </p:nvSpPr>
        <p:spPr>
          <a:xfrm>
            <a:off x="457200" y="1348975"/>
            <a:ext cx="5511300" cy="8574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Font typeface="Lato Hairline"/>
              <a:buNone/>
              <a:defRPr>
                <a:latin typeface="Lato Hairline"/>
                <a:ea typeface="Lato Hairline"/>
                <a:cs typeface="Lato Hairline"/>
                <a:sym typeface="Lato Hairlin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Font typeface="Lato Hairline"/>
              <a:buNone/>
              <a:defRPr>
                <a:latin typeface="Lato Hairline"/>
                <a:ea typeface="Lato Hairline"/>
                <a:cs typeface="Lato Hairline"/>
                <a:sym typeface="Lato Hairline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Font typeface="Lato Hairline"/>
              <a:buNone/>
              <a:defRPr>
                <a:latin typeface="Lato Hairline"/>
                <a:ea typeface="Lato Hairline"/>
                <a:cs typeface="Lato Hairline"/>
                <a:sym typeface="Lato Hairline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Font typeface="Lato Hairline"/>
              <a:buNone/>
              <a:defRPr>
                <a:latin typeface="Lato Hairline"/>
                <a:ea typeface="Lato Hairline"/>
                <a:cs typeface="Lato Hairline"/>
                <a:sym typeface="Lato Hairline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Font typeface="Lato Hairline"/>
              <a:buNone/>
              <a:defRPr>
                <a:latin typeface="Lato Hairline"/>
                <a:ea typeface="Lato Hairline"/>
                <a:cs typeface="Lato Hairline"/>
                <a:sym typeface="Lato Hairline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Font typeface="Lato Hairline"/>
              <a:buNone/>
              <a:defRPr>
                <a:latin typeface="Lato Hairline"/>
                <a:ea typeface="Lato Hairline"/>
                <a:cs typeface="Lato Hairline"/>
                <a:sym typeface="Lato Hairline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Font typeface="Lato Hairline"/>
              <a:buNone/>
              <a:defRPr>
                <a:latin typeface="Lato Hairline"/>
                <a:ea typeface="Lato Hairline"/>
                <a:cs typeface="Lato Hairline"/>
                <a:sym typeface="Lato Hairline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Font typeface="Lato Hairline"/>
              <a:buNone/>
              <a:defRPr>
                <a:latin typeface="Lato Hairline"/>
                <a:ea typeface="Lato Hairline"/>
                <a:cs typeface="Lato Hairline"/>
                <a:sym typeface="Lato Hairline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Font typeface="Lato Hairline"/>
              <a:buNone/>
              <a:defRPr>
                <a:latin typeface="Lato Hairline"/>
                <a:ea typeface="Lato Hairline"/>
                <a:cs typeface="Lato Hairline"/>
                <a:sym typeface="Lato Hairline"/>
              </a:defRPr>
            </a:lvl9pPr>
          </a:lstStyle>
          <a:p>
            <a:endParaRPr/>
          </a:p>
        </p:txBody>
      </p:sp>
      <p:sp>
        <p:nvSpPr>
          <p:cNvPr id="24" name="Shape 24"/>
          <p:cNvSpPr txBox="1">
            <a:spLocks noGrp="1"/>
          </p:cNvSpPr>
          <p:nvPr>
            <p:ph type="body" idx="1"/>
          </p:nvPr>
        </p:nvSpPr>
        <p:spPr>
          <a:xfrm>
            <a:off x="457200" y="2244400"/>
            <a:ext cx="5511300" cy="26052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42900">
              <a:spcBef>
                <a:spcPts val="600"/>
              </a:spcBef>
              <a:spcAft>
                <a:spcPts val="0"/>
              </a:spcAft>
              <a:buSzPts val="1800"/>
              <a:buChar char="×"/>
              <a:defRPr/>
            </a:lvl1pPr>
            <a:lvl2pPr marL="914400" lvl="1" indent="-342900">
              <a:spcBef>
                <a:spcPts val="0"/>
              </a:spcBef>
              <a:spcAft>
                <a:spcPts val="0"/>
              </a:spcAft>
              <a:buSzPts val="1800"/>
              <a:buChar char="×"/>
              <a:defRPr/>
            </a:lvl2pPr>
            <a:lvl3pPr marL="1371600" lvl="2" indent="-342900">
              <a:spcBef>
                <a:spcPts val="0"/>
              </a:spcBef>
              <a:spcAft>
                <a:spcPts val="0"/>
              </a:spcAft>
              <a:buSzPts val="1800"/>
              <a:buChar char="×"/>
              <a:defRPr/>
            </a:lvl3pPr>
            <a:lvl4pPr marL="1828800" lvl="3" indent="-342900">
              <a:spcBef>
                <a:spcPts val="0"/>
              </a:spcBef>
              <a:spcAft>
                <a:spcPts val="0"/>
              </a:spcAft>
              <a:buSzPts val="1800"/>
              <a:buChar char="×"/>
              <a:defRPr/>
            </a:lvl4pPr>
            <a:lvl5pPr marL="2286000" lvl="4" indent="-34290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5pPr>
            <a:lvl6pPr marL="2743200" lvl="5" indent="-34290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6pPr>
            <a:lvl7pPr marL="3200400" lvl="6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7pPr>
            <a:lvl8pPr marL="3657600" lvl="7" indent="-34290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8pPr>
            <a:lvl9pPr marL="4114800" lvl="8" indent="-34290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>
            <a:endParaRPr/>
          </a:p>
        </p:txBody>
      </p:sp>
      <p:sp>
        <p:nvSpPr>
          <p:cNvPr id="25" name="Shape 25"/>
          <p:cNvSpPr txBox="1">
            <a:spLocks noGrp="1"/>
          </p:cNvSpPr>
          <p:nvPr>
            <p:ph type="sldNum" idx="12"/>
          </p:nvPr>
        </p:nvSpPr>
        <p:spPr>
          <a:xfrm>
            <a:off x="8480584" y="46736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buNone/>
              <a:defRPr/>
            </a:lvl1pPr>
            <a:lvl2pPr lvl="1">
              <a:spcBef>
                <a:spcPts val="0"/>
              </a:spcBef>
              <a:buNone/>
              <a:defRPr/>
            </a:lvl2pPr>
            <a:lvl3pPr lvl="2">
              <a:spcBef>
                <a:spcPts val="0"/>
              </a:spcBef>
              <a:buNone/>
              <a:defRPr/>
            </a:lvl3pPr>
            <a:lvl4pPr lvl="3">
              <a:spcBef>
                <a:spcPts val="0"/>
              </a:spcBef>
              <a:buNone/>
              <a:defRPr/>
            </a:lvl4pPr>
            <a:lvl5pPr lvl="4">
              <a:spcBef>
                <a:spcPts val="0"/>
              </a:spcBef>
              <a:buNone/>
              <a:defRPr/>
            </a:lvl5pPr>
            <a:lvl6pPr lvl="5">
              <a:spcBef>
                <a:spcPts val="0"/>
              </a:spcBef>
              <a:buNone/>
              <a:defRPr/>
            </a:lvl6pPr>
            <a:lvl7pPr lvl="6">
              <a:spcBef>
                <a:spcPts val="0"/>
              </a:spcBef>
              <a:buNone/>
              <a:defRPr/>
            </a:lvl7pPr>
            <a:lvl8pPr lvl="7">
              <a:spcBef>
                <a:spcPts val="0"/>
              </a:spcBef>
              <a:buNone/>
              <a:defRPr/>
            </a:lvl8pPr>
            <a:lvl9pPr lvl="8">
              <a:spcBef>
                <a:spcPts val="0"/>
              </a:spcBef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3 columns">
  <p:cSld name="TITLE_AND_TWO_COLUMNS_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Shape 33" descr="paint_transparent1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34" name="Shape 34"/>
          <p:cNvSpPr txBox="1">
            <a:spLocks noGrp="1"/>
          </p:cNvSpPr>
          <p:nvPr>
            <p:ph type="title"/>
          </p:nvPr>
        </p:nvSpPr>
        <p:spPr>
          <a:xfrm>
            <a:off x="457200" y="1348975"/>
            <a:ext cx="5511300" cy="8574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rtl="0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9pPr>
          </a:lstStyle>
          <a:p>
            <a:endParaRPr/>
          </a:p>
        </p:txBody>
      </p:sp>
      <p:sp>
        <p:nvSpPr>
          <p:cNvPr id="35" name="Shape 35"/>
          <p:cNvSpPr txBox="1">
            <a:spLocks noGrp="1"/>
          </p:cNvSpPr>
          <p:nvPr>
            <p:ph type="body" idx="1"/>
          </p:nvPr>
        </p:nvSpPr>
        <p:spPr>
          <a:xfrm>
            <a:off x="489775" y="2312475"/>
            <a:ext cx="1831500" cy="26133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04800" rtl="0">
              <a:spcBef>
                <a:spcPts val="600"/>
              </a:spcBef>
              <a:spcAft>
                <a:spcPts val="0"/>
              </a:spcAft>
              <a:buSzPts val="1200"/>
              <a:buChar char="×"/>
              <a:defRPr sz="1200"/>
            </a:lvl1pPr>
            <a:lvl2pPr marL="914400" lvl="1" indent="-304800" rtl="0">
              <a:spcBef>
                <a:spcPts val="0"/>
              </a:spcBef>
              <a:spcAft>
                <a:spcPts val="0"/>
              </a:spcAft>
              <a:buSzPts val="1200"/>
              <a:buChar char="×"/>
              <a:defRPr sz="1200"/>
            </a:lvl2pPr>
            <a:lvl3pPr marL="1371600" lvl="2" indent="-304800" rtl="0">
              <a:spcBef>
                <a:spcPts val="0"/>
              </a:spcBef>
              <a:spcAft>
                <a:spcPts val="0"/>
              </a:spcAft>
              <a:buSzPts val="1200"/>
              <a:buChar char="×"/>
              <a:defRPr sz="1200"/>
            </a:lvl3pPr>
            <a:lvl4pPr marL="1828800" lvl="3" indent="-304800" rtl="0">
              <a:spcBef>
                <a:spcPts val="0"/>
              </a:spcBef>
              <a:spcAft>
                <a:spcPts val="0"/>
              </a:spcAft>
              <a:buSzPts val="1200"/>
              <a:buChar char="×"/>
              <a:defRPr sz="1200"/>
            </a:lvl4pPr>
            <a:lvl5pPr marL="2286000" lvl="4" indent="-3048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6" name="Shape 36"/>
          <p:cNvSpPr txBox="1">
            <a:spLocks noGrp="1"/>
          </p:cNvSpPr>
          <p:nvPr>
            <p:ph type="body" idx="2"/>
          </p:nvPr>
        </p:nvSpPr>
        <p:spPr>
          <a:xfrm>
            <a:off x="2415136" y="2312475"/>
            <a:ext cx="1831500" cy="26133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04800" rtl="0">
              <a:spcBef>
                <a:spcPts val="600"/>
              </a:spcBef>
              <a:spcAft>
                <a:spcPts val="0"/>
              </a:spcAft>
              <a:buSzPts val="1200"/>
              <a:buChar char="×"/>
              <a:defRPr sz="1200"/>
            </a:lvl1pPr>
            <a:lvl2pPr marL="914400" lvl="1" indent="-304800" rtl="0">
              <a:spcBef>
                <a:spcPts val="0"/>
              </a:spcBef>
              <a:spcAft>
                <a:spcPts val="0"/>
              </a:spcAft>
              <a:buSzPts val="1200"/>
              <a:buChar char="×"/>
              <a:defRPr sz="1200"/>
            </a:lvl2pPr>
            <a:lvl3pPr marL="1371600" lvl="2" indent="-304800" rtl="0">
              <a:spcBef>
                <a:spcPts val="0"/>
              </a:spcBef>
              <a:spcAft>
                <a:spcPts val="0"/>
              </a:spcAft>
              <a:buSzPts val="1200"/>
              <a:buChar char="×"/>
              <a:defRPr sz="1200"/>
            </a:lvl3pPr>
            <a:lvl4pPr marL="1828800" lvl="3" indent="-304800" rtl="0">
              <a:spcBef>
                <a:spcPts val="0"/>
              </a:spcBef>
              <a:spcAft>
                <a:spcPts val="0"/>
              </a:spcAft>
              <a:buSzPts val="1200"/>
              <a:buChar char="×"/>
              <a:defRPr sz="1200"/>
            </a:lvl4pPr>
            <a:lvl5pPr marL="2286000" lvl="4" indent="-3048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7" name="Shape 37"/>
          <p:cNvSpPr txBox="1">
            <a:spLocks noGrp="1"/>
          </p:cNvSpPr>
          <p:nvPr>
            <p:ph type="body" idx="3"/>
          </p:nvPr>
        </p:nvSpPr>
        <p:spPr>
          <a:xfrm>
            <a:off x="4340497" y="2312475"/>
            <a:ext cx="1831500" cy="26133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04800" rtl="0">
              <a:spcBef>
                <a:spcPts val="600"/>
              </a:spcBef>
              <a:spcAft>
                <a:spcPts val="0"/>
              </a:spcAft>
              <a:buSzPts val="1200"/>
              <a:buChar char="×"/>
              <a:defRPr sz="1200"/>
            </a:lvl1pPr>
            <a:lvl2pPr marL="914400" lvl="1" indent="-304800" rtl="0">
              <a:spcBef>
                <a:spcPts val="0"/>
              </a:spcBef>
              <a:spcAft>
                <a:spcPts val="0"/>
              </a:spcAft>
              <a:buSzPts val="1200"/>
              <a:buChar char="×"/>
              <a:defRPr sz="1200"/>
            </a:lvl2pPr>
            <a:lvl3pPr marL="1371600" lvl="2" indent="-304800" rtl="0">
              <a:spcBef>
                <a:spcPts val="0"/>
              </a:spcBef>
              <a:spcAft>
                <a:spcPts val="0"/>
              </a:spcAft>
              <a:buSzPts val="1200"/>
              <a:buChar char="×"/>
              <a:defRPr sz="1200"/>
            </a:lvl3pPr>
            <a:lvl4pPr marL="1828800" lvl="3" indent="-304800" rtl="0">
              <a:spcBef>
                <a:spcPts val="0"/>
              </a:spcBef>
              <a:spcAft>
                <a:spcPts val="0"/>
              </a:spcAft>
              <a:buSzPts val="1200"/>
              <a:buChar char="×"/>
              <a:defRPr sz="1200"/>
            </a:lvl4pPr>
            <a:lvl5pPr marL="2286000" lvl="4" indent="-3048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8" name="Shape 38"/>
          <p:cNvSpPr txBox="1">
            <a:spLocks noGrp="1"/>
          </p:cNvSpPr>
          <p:nvPr>
            <p:ph type="sldNum" idx="12"/>
          </p:nvPr>
        </p:nvSpPr>
        <p:spPr>
          <a:xfrm>
            <a:off x="8480584" y="46736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buNone/>
              <a:defRPr/>
            </a:lvl1pPr>
            <a:lvl2pPr lvl="1">
              <a:spcBef>
                <a:spcPts val="0"/>
              </a:spcBef>
              <a:buNone/>
              <a:defRPr/>
            </a:lvl2pPr>
            <a:lvl3pPr lvl="2">
              <a:spcBef>
                <a:spcPts val="0"/>
              </a:spcBef>
              <a:buNone/>
              <a:defRPr/>
            </a:lvl3pPr>
            <a:lvl4pPr lvl="3">
              <a:spcBef>
                <a:spcPts val="0"/>
              </a:spcBef>
              <a:buNone/>
              <a:defRPr/>
            </a:lvl4pPr>
            <a:lvl5pPr lvl="4">
              <a:spcBef>
                <a:spcPts val="0"/>
              </a:spcBef>
              <a:buNone/>
              <a:defRPr/>
            </a:lvl5pPr>
            <a:lvl6pPr lvl="5">
              <a:spcBef>
                <a:spcPts val="0"/>
              </a:spcBef>
              <a:buNone/>
              <a:defRPr/>
            </a:lvl6pPr>
            <a:lvl7pPr lvl="6">
              <a:spcBef>
                <a:spcPts val="0"/>
              </a:spcBef>
              <a:buNone/>
              <a:defRPr/>
            </a:lvl7pPr>
            <a:lvl8pPr lvl="7">
              <a:spcBef>
                <a:spcPts val="0"/>
              </a:spcBef>
              <a:buNone/>
              <a:defRPr/>
            </a:lvl8pPr>
            <a:lvl9pPr lvl="8">
              <a:spcBef>
                <a:spcPts val="0"/>
              </a:spcBef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" name="Shape 40" descr="paint_transparent1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41" name="Shape 41"/>
          <p:cNvSpPr txBox="1">
            <a:spLocks noGrp="1"/>
          </p:cNvSpPr>
          <p:nvPr>
            <p:ph type="title"/>
          </p:nvPr>
        </p:nvSpPr>
        <p:spPr>
          <a:xfrm>
            <a:off x="457200" y="1348975"/>
            <a:ext cx="5511300" cy="8574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9pPr>
          </a:lstStyle>
          <a:p>
            <a:endParaRPr/>
          </a:p>
        </p:txBody>
      </p:sp>
      <p:sp>
        <p:nvSpPr>
          <p:cNvPr id="42" name="Shape 42"/>
          <p:cNvSpPr txBox="1">
            <a:spLocks noGrp="1"/>
          </p:cNvSpPr>
          <p:nvPr>
            <p:ph type="sldNum" idx="12"/>
          </p:nvPr>
        </p:nvSpPr>
        <p:spPr>
          <a:xfrm>
            <a:off x="8480584" y="46736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buNone/>
              <a:defRPr/>
            </a:lvl1pPr>
            <a:lvl2pPr lvl="1">
              <a:spcBef>
                <a:spcPts val="0"/>
              </a:spcBef>
              <a:buNone/>
              <a:defRPr/>
            </a:lvl2pPr>
            <a:lvl3pPr lvl="2">
              <a:spcBef>
                <a:spcPts val="0"/>
              </a:spcBef>
              <a:buNone/>
              <a:defRPr/>
            </a:lvl3pPr>
            <a:lvl4pPr lvl="3">
              <a:spcBef>
                <a:spcPts val="0"/>
              </a:spcBef>
              <a:buNone/>
              <a:defRPr/>
            </a:lvl4pPr>
            <a:lvl5pPr lvl="4">
              <a:spcBef>
                <a:spcPts val="0"/>
              </a:spcBef>
              <a:buNone/>
              <a:defRPr/>
            </a:lvl5pPr>
            <a:lvl6pPr lvl="5">
              <a:spcBef>
                <a:spcPts val="0"/>
              </a:spcBef>
              <a:buNone/>
              <a:defRPr/>
            </a:lvl6pPr>
            <a:lvl7pPr lvl="6">
              <a:spcBef>
                <a:spcPts val="0"/>
              </a:spcBef>
              <a:buNone/>
              <a:defRPr/>
            </a:lvl7pPr>
            <a:lvl8pPr lvl="7">
              <a:spcBef>
                <a:spcPts val="0"/>
              </a:spcBef>
              <a:buNone/>
              <a:defRPr/>
            </a:lvl8pPr>
            <a:lvl9pPr lvl="8">
              <a:spcBef>
                <a:spcPts val="0"/>
              </a:spcBef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circle" type="blank">
  <p:cSld name="BLANK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" name="Shape 48" descr="paint_transparent4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13"/>
          </a:xfrm>
          <a:prstGeom prst="rect">
            <a:avLst/>
          </a:prstGeom>
          <a:noFill/>
          <a:ln>
            <a:noFill/>
          </a:ln>
        </p:spPr>
      </p:pic>
      <p:sp>
        <p:nvSpPr>
          <p:cNvPr id="49" name="Shape 49"/>
          <p:cNvSpPr txBox="1">
            <a:spLocks noGrp="1"/>
          </p:cNvSpPr>
          <p:nvPr>
            <p:ph type="sldNum" idx="12"/>
          </p:nvPr>
        </p:nvSpPr>
        <p:spPr>
          <a:xfrm>
            <a:off x="4297650" y="46736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buNone/>
              <a:defRPr/>
            </a:lvl1pPr>
            <a:lvl2pPr lvl="1" algn="ctr">
              <a:spcBef>
                <a:spcPts val="0"/>
              </a:spcBef>
              <a:buNone/>
              <a:defRPr/>
            </a:lvl2pPr>
            <a:lvl3pPr lvl="2" algn="ctr">
              <a:spcBef>
                <a:spcPts val="0"/>
              </a:spcBef>
              <a:buNone/>
              <a:defRPr/>
            </a:lvl3pPr>
            <a:lvl4pPr lvl="3" algn="ctr">
              <a:spcBef>
                <a:spcPts val="0"/>
              </a:spcBef>
              <a:buNone/>
              <a:defRPr/>
            </a:lvl4pPr>
            <a:lvl5pPr lvl="4" algn="ctr">
              <a:spcBef>
                <a:spcPts val="0"/>
              </a:spcBef>
              <a:buNone/>
              <a:defRPr/>
            </a:lvl5pPr>
            <a:lvl6pPr lvl="5" algn="ctr">
              <a:spcBef>
                <a:spcPts val="0"/>
              </a:spcBef>
              <a:buNone/>
              <a:defRPr/>
            </a:lvl6pPr>
            <a:lvl7pPr lvl="6" algn="ctr">
              <a:spcBef>
                <a:spcPts val="0"/>
              </a:spcBef>
              <a:buNone/>
              <a:defRPr/>
            </a:lvl7pPr>
            <a:lvl8pPr lvl="7" algn="ctr">
              <a:spcBef>
                <a:spcPts val="0"/>
              </a:spcBef>
              <a:buNone/>
              <a:defRPr/>
            </a:lvl8pPr>
            <a:lvl9pPr lvl="8" algn="ctr">
              <a:spcBef>
                <a:spcPts val="0"/>
              </a:spcBef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rectangle">
  <p:cSld name="BLANK_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" name="Shape 51" descr="paint_transparent3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3"/>
          </a:xfrm>
          <a:prstGeom prst="rect">
            <a:avLst/>
          </a:prstGeom>
          <a:noFill/>
          <a:ln>
            <a:noFill/>
          </a:ln>
        </p:spPr>
      </p:pic>
      <p:sp>
        <p:nvSpPr>
          <p:cNvPr id="52" name="Shape 52"/>
          <p:cNvSpPr txBox="1">
            <a:spLocks noGrp="1"/>
          </p:cNvSpPr>
          <p:nvPr>
            <p:ph type="sldNum" idx="12"/>
          </p:nvPr>
        </p:nvSpPr>
        <p:spPr>
          <a:xfrm>
            <a:off x="4297650" y="4447973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buNone/>
              <a:defRPr>
                <a:solidFill>
                  <a:srgbClr val="999999"/>
                </a:solidFill>
              </a:defRPr>
            </a:lvl1pPr>
            <a:lvl2pPr lvl="1" algn="ctr" rtl="0">
              <a:spcBef>
                <a:spcPts val="0"/>
              </a:spcBef>
              <a:buNone/>
              <a:defRPr>
                <a:solidFill>
                  <a:srgbClr val="999999"/>
                </a:solidFill>
              </a:defRPr>
            </a:lvl2pPr>
            <a:lvl3pPr lvl="2" algn="ctr" rtl="0">
              <a:spcBef>
                <a:spcPts val="0"/>
              </a:spcBef>
              <a:buNone/>
              <a:defRPr>
                <a:solidFill>
                  <a:srgbClr val="999999"/>
                </a:solidFill>
              </a:defRPr>
            </a:lvl3pPr>
            <a:lvl4pPr lvl="3" algn="ctr" rtl="0">
              <a:spcBef>
                <a:spcPts val="0"/>
              </a:spcBef>
              <a:buNone/>
              <a:defRPr>
                <a:solidFill>
                  <a:srgbClr val="999999"/>
                </a:solidFill>
              </a:defRPr>
            </a:lvl4pPr>
            <a:lvl5pPr lvl="4" algn="ctr" rtl="0">
              <a:spcBef>
                <a:spcPts val="0"/>
              </a:spcBef>
              <a:buNone/>
              <a:defRPr>
                <a:solidFill>
                  <a:srgbClr val="999999"/>
                </a:solidFill>
              </a:defRPr>
            </a:lvl5pPr>
            <a:lvl6pPr lvl="5" algn="ctr" rtl="0">
              <a:spcBef>
                <a:spcPts val="0"/>
              </a:spcBef>
              <a:buNone/>
              <a:defRPr>
                <a:solidFill>
                  <a:srgbClr val="999999"/>
                </a:solidFill>
              </a:defRPr>
            </a:lvl6pPr>
            <a:lvl7pPr lvl="6" algn="ctr" rtl="0">
              <a:spcBef>
                <a:spcPts val="0"/>
              </a:spcBef>
              <a:buNone/>
              <a:defRPr>
                <a:solidFill>
                  <a:srgbClr val="999999"/>
                </a:solidFill>
              </a:defRPr>
            </a:lvl7pPr>
            <a:lvl8pPr lvl="7" algn="ctr" rtl="0">
              <a:spcBef>
                <a:spcPts val="0"/>
              </a:spcBef>
              <a:buNone/>
              <a:defRPr>
                <a:solidFill>
                  <a:srgbClr val="999999"/>
                </a:solidFill>
              </a:defRPr>
            </a:lvl8pPr>
            <a:lvl9pPr lvl="8" algn="ctr" rtl="0">
              <a:spcBef>
                <a:spcPts val="0"/>
              </a:spcBef>
              <a:buNone/>
              <a:defRPr>
                <a:solidFill>
                  <a:srgbClr val="999999"/>
                </a:solidFill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half">
  <p:cSld name="BLANK_1_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Shape 54"/>
          <p:cNvSpPr txBox="1">
            <a:spLocks noGrp="1"/>
          </p:cNvSpPr>
          <p:nvPr>
            <p:ph type="sldNum" idx="12"/>
          </p:nvPr>
        </p:nvSpPr>
        <p:spPr>
          <a:xfrm>
            <a:off x="8480584" y="46736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buNone/>
              <a:defRPr/>
            </a:lvl1pPr>
            <a:lvl2pPr lvl="1" rtl="0">
              <a:spcBef>
                <a:spcPts val="0"/>
              </a:spcBef>
              <a:buNone/>
              <a:defRPr/>
            </a:lvl2pPr>
            <a:lvl3pPr lvl="2" rtl="0">
              <a:spcBef>
                <a:spcPts val="0"/>
              </a:spcBef>
              <a:buNone/>
              <a:defRPr/>
            </a:lvl3pPr>
            <a:lvl4pPr lvl="3" rtl="0">
              <a:spcBef>
                <a:spcPts val="0"/>
              </a:spcBef>
              <a:buNone/>
              <a:defRPr/>
            </a:lvl4pPr>
            <a:lvl5pPr lvl="4" rtl="0">
              <a:spcBef>
                <a:spcPts val="0"/>
              </a:spcBef>
              <a:buNone/>
              <a:defRPr/>
            </a:lvl5pPr>
            <a:lvl6pPr lvl="5" rtl="0">
              <a:spcBef>
                <a:spcPts val="0"/>
              </a:spcBef>
              <a:buNone/>
              <a:defRPr/>
            </a:lvl6pPr>
            <a:lvl7pPr lvl="6" rtl="0">
              <a:spcBef>
                <a:spcPts val="0"/>
              </a:spcBef>
              <a:buNone/>
              <a:defRPr/>
            </a:lvl7pPr>
            <a:lvl8pPr lvl="7" rtl="0">
              <a:spcBef>
                <a:spcPts val="0"/>
              </a:spcBef>
              <a:buNone/>
              <a:defRPr/>
            </a:lvl8pPr>
            <a:lvl9pPr lvl="8" rtl="0">
              <a:spcBef>
                <a:spcPts val="0"/>
              </a:spcBef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55" name="Shape 55" descr="paint_transparent1.png"/>
          <p:cNvPicPr preferRelativeResize="0"/>
          <p:nvPr/>
        </p:nvPicPr>
        <p:blipFill rotWithShape="1">
          <a:blip r:embed="rId3">
            <a:alphaModFix/>
          </a:blip>
          <a:srcRect l="27161"/>
          <a:stretch/>
        </p:blipFill>
        <p:spPr>
          <a:xfrm>
            <a:off x="0" y="0"/>
            <a:ext cx="6660552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">
    <p:bg>
      <p:bgPr>
        <a:solidFill>
          <a:srgbClr val="CCCCCC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>
            <a:spLocks noGrp="1"/>
          </p:cNvSpPr>
          <p:nvPr>
            <p:ph type="title"/>
          </p:nvPr>
        </p:nvSpPr>
        <p:spPr>
          <a:xfrm>
            <a:off x="457200" y="1348975"/>
            <a:ext cx="55113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Font typeface="Lato Hairline"/>
              <a:buNone/>
              <a:defRPr sz="4800">
                <a:solidFill>
                  <a:srgbClr val="434343"/>
                </a:solidFill>
                <a:latin typeface="Lato Hairline"/>
                <a:ea typeface="Lato Hairline"/>
                <a:cs typeface="Lato Hairline"/>
                <a:sym typeface="Lato Hairlin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Font typeface="Lato Hairline"/>
              <a:buNone/>
              <a:defRPr sz="4800">
                <a:solidFill>
                  <a:srgbClr val="434343"/>
                </a:solidFill>
                <a:latin typeface="Lato Hairline"/>
                <a:ea typeface="Lato Hairline"/>
                <a:cs typeface="Lato Hairline"/>
                <a:sym typeface="Lato Hairline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Font typeface="Lato Hairline"/>
              <a:buNone/>
              <a:defRPr sz="4800">
                <a:solidFill>
                  <a:srgbClr val="434343"/>
                </a:solidFill>
                <a:latin typeface="Lato Hairline"/>
                <a:ea typeface="Lato Hairline"/>
                <a:cs typeface="Lato Hairline"/>
                <a:sym typeface="Lato Hairline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Font typeface="Lato Hairline"/>
              <a:buNone/>
              <a:defRPr sz="4800">
                <a:solidFill>
                  <a:srgbClr val="434343"/>
                </a:solidFill>
                <a:latin typeface="Lato Hairline"/>
                <a:ea typeface="Lato Hairline"/>
                <a:cs typeface="Lato Hairline"/>
                <a:sym typeface="Lato Hairline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Font typeface="Lato Hairline"/>
              <a:buNone/>
              <a:defRPr sz="4800">
                <a:solidFill>
                  <a:srgbClr val="434343"/>
                </a:solidFill>
                <a:latin typeface="Lato Hairline"/>
                <a:ea typeface="Lato Hairline"/>
                <a:cs typeface="Lato Hairline"/>
                <a:sym typeface="Lato Hairline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Font typeface="Lato Hairline"/>
              <a:buNone/>
              <a:defRPr sz="4800">
                <a:solidFill>
                  <a:srgbClr val="434343"/>
                </a:solidFill>
                <a:latin typeface="Lato Hairline"/>
                <a:ea typeface="Lato Hairline"/>
                <a:cs typeface="Lato Hairline"/>
                <a:sym typeface="Lato Hairline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Font typeface="Lato Hairline"/>
              <a:buNone/>
              <a:defRPr sz="4800">
                <a:solidFill>
                  <a:srgbClr val="434343"/>
                </a:solidFill>
                <a:latin typeface="Lato Hairline"/>
                <a:ea typeface="Lato Hairline"/>
                <a:cs typeface="Lato Hairline"/>
                <a:sym typeface="Lato Hairline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Font typeface="Lato Hairline"/>
              <a:buNone/>
              <a:defRPr sz="4800">
                <a:solidFill>
                  <a:srgbClr val="434343"/>
                </a:solidFill>
                <a:latin typeface="Lato Hairline"/>
                <a:ea typeface="Lato Hairline"/>
                <a:cs typeface="Lato Hairline"/>
                <a:sym typeface="Lato Hairline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Font typeface="Lato Hairline"/>
              <a:buNone/>
              <a:defRPr sz="4800">
                <a:solidFill>
                  <a:srgbClr val="434343"/>
                </a:solidFill>
                <a:latin typeface="Lato Hairline"/>
                <a:ea typeface="Lato Hairline"/>
                <a:cs typeface="Lato Hairline"/>
                <a:sym typeface="Lato Hairline"/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body" idx="1"/>
          </p:nvPr>
        </p:nvSpPr>
        <p:spPr>
          <a:xfrm>
            <a:off x="457200" y="2244400"/>
            <a:ext cx="5511300" cy="260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342900">
              <a:spcBef>
                <a:spcPts val="600"/>
              </a:spcBef>
              <a:spcAft>
                <a:spcPts val="0"/>
              </a:spcAft>
              <a:buClr>
                <a:srgbClr val="B7B7B7"/>
              </a:buClr>
              <a:buSzPts val="1800"/>
              <a:buFont typeface="Lato Light"/>
              <a:buChar char="×"/>
              <a:defRPr sz="1800">
                <a:solidFill>
                  <a:srgbClr val="666666"/>
                </a:solidFill>
                <a:latin typeface="Lato Light"/>
                <a:ea typeface="Lato Light"/>
                <a:cs typeface="Lato Light"/>
                <a:sym typeface="Lato Light"/>
              </a:defRPr>
            </a:lvl1pPr>
            <a:lvl2pPr marL="914400" lvl="1" indent="-342900"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1800"/>
              <a:buFont typeface="Lato Light"/>
              <a:buChar char="×"/>
              <a:defRPr sz="1800">
                <a:solidFill>
                  <a:srgbClr val="666666"/>
                </a:solidFill>
                <a:latin typeface="Lato Light"/>
                <a:ea typeface="Lato Light"/>
                <a:cs typeface="Lato Light"/>
                <a:sym typeface="Lato Light"/>
              </a:defRPr>
            </a:lvl2pPr>
            <a:lvl3pPr marL="1371600" lvl="2" indent="-342900"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1800"/>
              <a:buFont typeface="Lato Light"/>
              <a:buChar char="×"/>
              <a:defRPr sz="1800">
                <a:solidFill>
                  <a:srgbClr val="666666"/>
                </a:solidFill>
                <a:latin typeface="Lato Light"/>
                <a:ea typeface="Lato Light"/>
                <a:cs typeface="Lato Light"/>
                <a:sym typeface="Lato Light"/>
              </a:defRPr>
            </a:lvl3pPr>
            <a:lvl4pPr marL="1828800" lvl="3" indent="-342900"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1800"/>
              <a:buFont typeface="Lato Light"/>
              <a:buChar char="×"/>
              <a:defRPr sz="1800">
                <a:solidFill>
                  <a:srgbClr val="666666"/>
                </a:solidFill>
                <a:latin typeface="Lato Light"/>
                <a:ea typeface="Lato Light"/>
                <a:cs typeface="Lato Light"/>
                <a:sym typeface="Lato Light"/>
              </a:defRPr>
            </a:lvl4pPr>
            <a:lvl5pPr marL="2286000" lvl="4" indent="-342900"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1800"/>
              <a:buFont typeface="Lato Light"/>
              <a:buChar char="○"/>
              <a:defRPr sz="1800">
                <a:solidFill>
                  <a:srgbClr val="666666"/>
                </a:solidFill>
                <a:latin typeface="Lato Light"/>
                <a:ea typeface="Lato Light"/>
                <a:cs typeface="Lato Light"/>
                <a:sym typeface="Lato Light"/>
              </a:defRPr>
            </a:lvl5pPr>
            <a:lvl6pPr marL="2743200" lvl="5" indent="-342900"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1800"/>
              <a:buFont typeface="Lato Light"/>
              <a:buChar char="■"/>
              <a:defRPr sz="1800">
                <a:solidFill>
                  <a:srgbClr val="666666"/>
                </a:solidFill>
                <a:latin typeface="Lato Light"/>
                <a:ea typeface="Lato Light"/>
                <a:cs typeface="Lato Light"/>
                <a:sym typeface="Lato Light"/>
              </a:defRPr>
            </a:lvl6pPr>
            <a:lvl7pPr marL="3200400" lvl="6" indent="-342900"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1800"/>
              <a:buFont typeface="Lato Light"/>
              <a:buChar char="●"/>
              <a:defRPr sz="1800">
                <a:solidFill>
                  <a:srgbClr val="666666"/>
                </a:solidFill>
                <a:latin typeface="Lato Light"/>
                <a:ea typeface="Lato Light"/>
                <a:cs typeface="Lato Light"/>
                <a:sym typeface="Lato Light"/>
              </a:defRPr>
            </a:lvl7pPr>
            <a:lvl8pPr marL="3657600" lvl="7" indent="-342900"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1800"/>
              <a:buFont typeface="Lato Light"/>
              <a:buChar char="○"/>
              <a:defRPr sz="1800">
                <a:solidFill>
                  <a:srgbClr val="666666"/>
                </a:solidFill>
                <a:latin typeface="Lato Light"/>
                <a:ea typeface="Lato Light"/>
                <a:cs typeface="Lato Light"/>
                <a:sym typeface="Lato Light"/>
              </a:defRPr>
            </a:lvl8pPr>
            <a:lvl9pPr marL="4114800" lvl="8" indent="-342900"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1800"/>
              <a:buFont typeface="Lato Light"/>
              <a:buChar char="■"/>
              <a:defRPr sz="1800">
                <a:solidFill>
                  <a:srgbClr val="666666"/>
                </a:solidFill>
                <a:latin typeface="Lato Light"/>
                <a:ea typeface="Lato Light"/>
                <a:cs typeface="Lato Light"/>
                <a:sym typeface="Lato Light"/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sldNum" idx="12"/>
          </p:nvPr>
        </p:nvSpPr>
        <p:spPr>
          <a:xfrm>
            <a:off x="8480584" y="46736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spcBef>
                <a:spcPts val="0"/>
              </a:spcBef>
              <a:buNone/>
              <a:defRPr sz="1800">
                <a:solidFill>
                  <a:srgbClr val="FFFFFF"/>
                </a:solidFill>
                <a:latin typeface="Lato Light"/>
                <a:ea typeface="Lato Light"/>
                <a:cs typeface="Lato Light"/>
                <a:sym typeface="Lato Light"/>
              </a:defRPr>
            </a:lvl1pPr>
            <a:lvl2pPr lvl="1" algn="r">
              <a:spcBef>
                <a:spcPts val="0"/>
              </a:spcBef>
              <a:buNone/>
              <a:defRPr sz="1800">
                <a:solidFill>
                  <a:srgbClr val="FFFFFF"/>
                </a:solidFill>
                <a:latin typeface="Lato Light"/>
                <a:ea typeface="Lato Light"/>
                <a:cs typeface="Lato Light"/>
                <a:sym typeface="Lato Light"/>
              </a:defRPr>
            </a:lvl2pPr>
            <a:lvl3pPr lvl="2" algn="r">
              <a:spcBef>
                <a:spcPts val="0"/>
              </a:spcBef>
              <a:buNone/>
              <a:defRPr sz="1800">
                <a:solidFill>
                  <a:srgbClr val="FFFFFF"/>
                </a:solidFill>
                <a:latin typeface="Lato Light"/>
                <a:ea typeface="Lato Light"/>
                <a:cs typeface="Lato Light"/>
                <a:sym typeface="Lato Light"/>
              </a:defRPr>
            </a:lvl3pPr>
            <a:lvl4pPr lvl="3" algn="r">
              <a:spcBef>
                <a:spcPts val="0"/>
              </a:spcBef>
              <a:buNone/>
              <a:defRPr sz="1800">
                <a:solidFill>
                  <a:srgbClr val="FFFFFF"/>
                </a:solidFill>
                <a:latin typeface="Lato Light"/>
                <a:ea typeface="Lato Light"/>
                <a:cs typeface="Lato Light"/>
                <a:sym typeface="Lato Light"/>
              </a:defRPr>
            </a:lvl4pPr>
            <a:lvl5pPr lvl="4" algn="r">
              <a:spcBef>
                <a:spcPts val="0"/>
              </a:spcBef>
              <a:buNone/>
              <a:defRPr sz="1800">
                <a:solidFill>
                  <a:srgbClr val="FFFFFF"/>
                </a:solidFill>
                <a:latin typeface="Lato Light"/>
                <a:ea typeface="Lato Light"/>
                <a:cs typeface="Lato Light"/>
                <a:sym typeface="Lato Light"/>
              </a:defRPr>
            </a:lvl5pPr>
            <a:lvl6pPr lvl="5" algn="r">
              <a:spcBef>
                <a:spcPts val="0"/>
              </a:spcBef>
              <a:buNone/>
              <a:defRPr sz="1800">
                <a:solidFill>
                  <a:srgbClr val="FFFFFF"/>
                </a:solidFill>
                <a:latin typeface="Lato Light"/>
                <a:ea typeface="Lato Light"/>
                <a:cs typeface="Lato Light"/>
                <a:sym typeface="Lato Light"/>
              </a:defRPr>
            </a:lvl6pPr>
            <a:lvl7pPr lvl="6" algn="r">
              <a:spcBef>
                <a:spcPts val="0"/>
              </a:spcBef>
              <a:buNone/>
              <a:defRPr sz="1800">
                <a:solidFill>
                  <a:srgbClr val="FFFFFF"/>
                </a:solidFill>
                <a:latin typeface="Lato Light"/>
                <a:ea typeface="Lato Light"/>
                <a:cs typeface="Lato Light"/>
                <a:sym typeface="Lato Light"/>
              </a:defRPr>
            </a:lvl7pPr>
            <a:lvl8pPr lvl="7" algn="r">
              <a:spcBef>
                <a:spcPts val="0"/>
              </a:spcBef>
              <a:buNone/>
              <a:defRPr sz="1800">
                <a:solidFill>
                  <a:srgbClr val="FFFFFF"/>
                </a:solidFill>
                <a:latin typeface="Lato Light"/>
                <a:ea typeface="Lato Light"/>
                <a:cs typeface="Lato Light"/>
                <a:sym typeface="Lato Light"/>
              </a:defRPr>
            </a:lvl8pPr>
            <a:lvl9pPr lvl="8" algn="r">
              <a:spcBef>
                <a:spcPts val="0"/>
              </a:spcBef>
              <a:buNone/>
              <a:defRPr sz="1800">
                <a:solidFill>
                  <a:srgbClr val="FFFFFF"/>
                </a:solidFill>
                <a:latin typeface="Lato Light"/>
                <a:ea typeface="Lato Light"/>
                <a:cs typeface="Lato Light"/>
                <a:sym typeface="Lato Light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1" r:id="rId2"/>
    <p:sldLayoutId id="2147483653" r:id="rId3"/>
    <p:sldLayoutId id="2147483654" r:id="rId4"/>
    <p:sldLayoutId id="2147483656" r:id="rId5"/>
    <p:sldLayoutId id="2147483657" r:id="rId6"/>
    <p:sldLayoutId id="2147483658" r:id="rId7"/>
  </p:sldLayoutIdLst>
  <p:transition>
    <p:fade thruBlk="1"/>
  </p:transition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Shape 60"/>
          <p:cNvSpPr txBox="1">
            <a:spLocks noGrp="1"/>
          </p:cNvSpPr>
          <p:nvPr>
            <p:ph type="ctrTitle"/>
          </p:nvPr>
        </p:nvSpPr>
        <p:spPr>
          <a:xfrm>
            <a:off x="3208125" y="3287225"/>
            <a:ext cx="5250300" cy="1159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TAP Lab at TCNJ</a:t>
            </a:r>
            <a:endParaRPr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4BE891-7F97-496B-96E8-D2E3F367A4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922788"/>
            <a:ext cx="6210300" cy="857400"/>
          </a:xfrm>
        </p:spPr>
        <p:txBody>
          <a:bodyPr/>
          <a:lstStyle/>
          <a:p>
            <a:r>
              <a:rPr lang="en-US" dirty="0"/>
              <a:t>Are you interested in…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E377F02-535C-4DEC-81CA-6EFC2AF2DC2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7200" y="1853725"/>
            <a:ext cx="5511300" cy="2605200"/>
          </a:xfrm>
        </p:spPr>
        <p:txBody>
          <a:bodyPr/>
          <a:lstStyle/>
          <a:p>
            <a:r>
              <a:rPr lang="en-US" dirty="0"/>
              <a:t>…working on a wide variety of projects?</a:t>
            </a:r>
          </a:p>
          <a:p>
            <a:r>
              <a:rPr lang="en-US" dirty="0"/>
              <a:t>…gaining hands-on experience with data collection, entry, analysis, and employing psychological measures?</a:t>
            </a:r>
          </a:p>
          <a:p>
            <a:r>
              <a:rPr lang="en-US" dirty="0"/>
              <a:t>…petting dogs?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40F5F12-E02D-48FF-8E96-0B5A07869DF0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2</a:t>
            </a:fld>
            <a:endParaRPr lang="en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7CB09765-B3EB-4B73-88E8-2E53BBEAAB8E}"/>
              </a:ext>
            </a:extLst>
          </p:cNvPr>
          <p:cNvSpPr txBox="1">
            <a:spLocks/>
          </p:cNvSpPr>
          <p:nvPr/>
        </p:nvSpPr>
        <p:spPr>
          <a:xfrm>
            <a:off x="525780" y="4209851"/>
            <a:ext cx="697992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Font typeface="Lato Hairline"/>
              <a:buNone/>
              <a:defRPr sz="4800" b="0" i="0" u="none" strike="noStrike" cap="none">
                <a:solidFill>
                  <a:srgbClr val="434343"/>
                </a:solidFill>
                <a:latin typeface="Lato Hairline"/>
                <a:ea typeface="Lato Hairline"/>
                <a:cs typeface="Lato Hairline"/>
                <a:sym typeface="Lato Hairline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Font typeface="Lato Hairline"/>
              <a:buNone/>
              <a:defRPr sz="4800" b="0" i="0" u="none" strike="noStrike" cap="none">
                <a:solidFill>
                  <a:srgbClr val="434343"/>
                </a:solidFill>
                <a:latin typeface="Lato Hairline"/>
                <a:ea typeface="Lato Hairline"/>
                <a:cs typeface="Lato Hairline"/>
                <a:sym typeface="Lato Hairline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Font typeface="Lato Hairline"/>
              <a:buNone/>
              <a:defRPr sz="4800" b="0" i="0" u="none" strike="noStrike" cap="none">
                <a:solidFill>
                  <a:srgbClr val="434343"/>
                </a:solidFill>
                <a:latin typeface="Lato Hairline"/>
                <a:ea typeface="Lato Hairline"/>
                <a:cs typeface="Lato Hairline"/>
                <a:sym typeface="Lato Hairline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Font typeface="Lato Hairline"/>
              <a:buNone/>
              <a:defRPr sz="4800" b="0" i="0" u="none" strike="noStrike" cap="none">
                <a:solidFill>
                  <a:srgbClr val="434343"/>
                </a:solidFill>
                <a:latin typeface="Lato Hairline"/>
                <a:ea typeface="Lato Hairline"/>
                <a:cs typeface="Lato Hairline"/>
                <a:sym typeface="Lato Hairline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Font typeface="Lato Hairline"/>
              <a:buNone/>
              <a:defRPr sz="4800" b="0" i="0" u="none" strike="noStrike" cap="none">
                <a:solidFill>
                  <a:srgbClr val="434343"/>
                </a:solidFill>
                <a:latin typeface="Lato Hairline"/>
                <a:ea typeface="Lato Hairline"/>
                <a:cs typeface="Lato Hairline"/>
                <a:sym typeface="Lato Hairline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Font typeface="Lato Hairline"/>
              <a:buNone/>
              <a:defRPr sz="4800" b="0" i="0" u="none" strike="noStrike" cap="none">
                <a:solidFill>
                  <a:srgbClr val="434343"/>
                </a:solidFill>
                <a:latin typeface="Lato Hairline"/>
                <a:ea typeface="Lato Hairline"/>
                <a:cs typeface="Lato Hairline"/>
                <a:sym typeface="Lato Hairline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Font typeface="Lato Hairline"/>
              <a:buNone/>
              <a:defRPr sz="4800" b="0" i="0" u="none" strike="noStrike" cap="none">
                <a:solidFill>
                  <a:srgbClr val="434343"/>
                </a:solidFill>
                <a:latin typeface="Lato Hairline"/>
                <a:ea typeface="Lato Hairline"/>
                <a:cs typeface="Lato Hairline"/>
                <a:sym typeface="Lato Hairline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Font typeface="Lato Hairline"/>
              <a:buNone/>
              <a:defRPr sz="4800" b="0" i="0" u="none" strike="noStrike" cap="none">
                <a:solidFill>
                  <a:srgbClr val="434343"/>
                </a:solidFill>
                <a:latin typeface="Lato Hairline"/>
                <a:ea typeface="Lato Hairline"/>
                <a:cs typeface="Lato Hairline"/>
                <a:sym typeface="Lato Hairline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Font typeface="Lato Hairline"/>
              <a:buNone/>
              <a:defRPr sz="4800" b="0" i="0" u="none" strike="noStrike" cap="none">
                <a:solidFill>
                  <a:srgbClr val="434343"/>
                </a:solidFill>
                <a:latin typeface="Lato Hairline"/>
                <a:ea typeface="Lato Hairline"/>
                <a:cs typeface="Lato Hairline"/>
                <a:sym typeface="Lato Hairline"/>
              </a:defRPr>
            </a:lvl9pPr>
          </a:lstStyle>
          <a:p>
            <a:r>
              <a:rPr lang="en-US" sz="3600" dirty="0"/>
              <a:t>Then this could be the lab for you!</a:t>
            </a:r>
          </a:p>
        </p:txBody>
      </p:sp>
    </p:spTree>
    <p:extLst>
      <p:ext uri="{BB962C8B-B14F-4D97-AF65-F5344CB8AC3E}">
        <p14:creationId xmlns:p14="http://schemas.microsoft.com/office/powerpoint/2010/main" val="285165370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472E454-1D61-4FFD-91FD-73DE4B4AEDE8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3</a:t>
            </a:fld>
            <a:endParaRPr lang="en"/>
          </a:p>
        </p:txBody>
      </p:sp>
      <p:pic>
        <p:nvPicPr>
          <p:cNvPr id="3" name="Picture 2" descr="Image result for tcnj tap lab">
            <a:extLst>
              <a:ext uri="{FF2B5EF4-FFF2-40B4-BE49-F238E27FC236}">
                <a16:creationId xmlns:a16="http://schemas.microsoft.com/office/drawing/2014/main" id="{CDCEC26E-50C9-43DD-9AD4-190018D376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4187" y="483467"/>
            <a:ext cx="2975625" cy="297562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3DDDEC81-B38C-4358-9F95-D42C2E7032E7}"/>
              </a:ext>
            </a:extLst>
          </p:cNvPr>
          <p:cNvSpPr txBox="1"/>
          <p:nvPr/>
        </p:nvSpPr>
        <p:spPr>
          <a:xfrm>
            <a:off x="2259328" y="3451472"/>
            <a:ext cx="485013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>
                <a:solidFill>
                  <a:schemeClr val="bg1"/>
                </a:solidFill>
                <a:latin typeface="Lato Light" panose="020B0604020202020204" charset="0"/>
              </a:rPr>
              <a:t>Who are we?</a:t>
            </a:r>
          </a:p>
        </p:txBody>
      </p:sp>
    </p:spTree>
    <p:extLst>
      <p:ext uri="{BB962C8B-B14F-4D97-AF65-F5344CB8AC3E}">
        <p14:creationId xmlns:p14="http://schemas.microsoft.com/office/powerpoint/2010/main" val="65308707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4B4EA00-D40D-4D2B-A884-B8C658279042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4</a:t>
            </a:fld>
            <a:endParaRPr lang="en"/>
          </a:p>
        </p:txBody>
      </p:sp>
      <p:pic>
        <p:nvPicPr>
          <p:cNvPr id="2050" name="Picture 2" descr="Image result for jean kirnan">
            <a:extLst>
              <a:ext uri="{FF2B5EF4-FFF2-40B4-BE49-F238E27FC236}">
                <a16:creationId xmlns:a16="http://schemas.microsoft.com/office/drawing/2014/main" id="{C261C883-D475-43DD-A5BD-129A022CAA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6467" y="1339691"/>
            <a:ext cx="2464117" cy="24641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B00DBD85-785A-4954-919A-7C59A49FC25E}"/>
              </a:ext>
            </a:extLst>
          </p:cNvPr>
          <p:cNvSpPr txBox="1">
            <a:spLocks/>
          </p:cNvSpPr>
          <p:nvPr/>
        </p:nvSpPr>
        <p:spPr>
          <a:xfrm>
            <a:off x="457200" y="1348975"/>
            <a:ext cx="4358640" cy="857400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3600" dirty="0">
                <a:latin typeface="Lato Hairline" panose="020B0604020202020204" charset="0"/>
              </a:rPr>
              <a:t>Dr. Jean </a:t>
            </a:r>
            <a:r>
              <a:rPr lang="en-US" sz="3600" dirty="0" err="1">
                <a:latin typeface="Lato Hairline" panose="020B0604020202020204" charset="0"/>
              </a:rPr>
              <a:t>Kirnan</a:t>
            </a:r>
            <a:endParaRPr lang="en-US" sz="3600" dirty="0">
              <a:latin typeface="Lato Hairline" panose="020B0604020202020204" charset="0"/>
            </a:endParaRPr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D2300D3B-37F4-4698-9F2C-9C4BF30CB7A4}"/>
              </a:ext>
            </a:extLst>
          </p:cNvPr>
          <p:cNvSpPr txBox="1">
            <a:spLocks/>
          </p:cNvSpPr>
          <p:nvPr/>
        </p:nvSpPr>
        <p:spPr>
          <a:xfrm>
            <a:off x="457200" y="2244400"/>
            <a:ext cx="4114800" cy="2605200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lang="en-US" sz="1800" dirty="0">
              <a:latin typeface="Lato Light" panose="020B0604020202020204" charset="0"/>
            </a:endParaRPr>
          </a:p>
        </p:txBody>
      </p: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C5F4FA92-F153-4372-9F62-164D0A22300D}"/>
              </a:ext>
            </a:extLst>
          </p:cNvPr>
          <p:cNvSpPr txBox="1">
            <a:spLocks/>
          </p:cNvSpPr>
          <p:nvPr/>
        </p:nvSpPr>
        <p:spPr>
          <a:xfrm>
            <a:off x="457200" y="1994806"/>
            <a:ext cx="4114800" cy="2767693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285750" indent="-285750">
              <a:spcBef>
                <a:spcPts val="600"/>
              </a:spcBef>
              <a:buFont typeface="Courier New" panose="02070309020205020404" pitchFamily="49" charset="0"/>
              <a:buChar char="o"/>
            </a:pPr>
            <a:r>
              <a:rPr lang="en-US" sz="1800" dirty="0">
                <a:solidFill>
                  <a:schemeClr val="tx2">
                    <a:lumMod val="50000"/>
                  </a:schemeClr>
                </a:solidFill>
                <a:latin typeface="Lato Light" panose="020B0604020202020204" charset="0"/>
              </a:rPr>
              <a:t>Specialization: Industrial and Organizational</a:t>
            </a:r>
          </a:p>
          <a:p>
            <a:pPr marL="285750" indent="-285750">
              <a:spcBef>
                <a:spcPts val="600"/>
              </a:spcBef>
              <a:buFont typeface="Courier New" panose="02070309020205020404" pitchFamily="49" charset="0"/>
              <a:buChar char="o"/>
            </a:pPr>
            <a:r>
              <a:rPr lang="en-US" sz="1800" dirty="0">
                <a:solidFill>
                  <a:schemeClr val="tx2">
                    <a:lumMod val="50000"/>
                  </a:schemeClr>
                </a:solidFill>
                <a:latin typeface="Lato Light" panose="020B0604020202020204" charset="0"/>
              </a:rPr>
              <a:t>Research focus: assessment and ethics </a:t>
            </a:r>
          </a:p>
          <a:p>
            <a:pPr marL="285750" indent="-285750">
              <a:spcBef>
                <a:spcPts val="600"/>
              </a:spcBef>
              <a:buFont typeface="Courier New" panose="02070309020205020404" pitchFamily="49" charset="0"/>
              <a:buChar char="o"/>
            </a:pPr>
            <a:r>
              <a:rPr lang="en-US" sz="1800" dirty="0">
                <a:solidFill>
                  <a:schemeClr val="tx2">
                    <a:lumMod val="50000"/>
                  </a:schemeClr>
                </a:solidFill>
                <a:latin typeface="Lato Light" panose="020B0604020202020204" charset="0"/>
              </a:rPr>
              <a:t>Registered therapy dog handler</a:t>
            </a:r>
          </a:p>
          <a:p>
            <a:pPr marL="285750" indent="-285750">
              <a:spcBef>
                <a:spcPts val="600"/>
              </a:spcBef>
              <a:buFontTx/>
              <a:buChar char="-"/>
            </a:pPr>
            <a:endParaRPr lang="en-US" sz="1800" dirty="0">
              <a:solidFill>
                <a:schemeClr val="tx2">
                  <a:lumMod val="50000"/>
                </a:schemeClr>
              </a:solidFill>
              <a:latin typeface="Lato Light" panose="020B06040202020202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3506229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1118A1A1-DEDC-44A3-9140-5E759380129A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5</a:t>
            </a:fld>
            <a:endParaRPr lang="en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B4BBF39-F5FE-4230-A5E7-A632157D2CD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8592" y="1210875"/>
            <a:ext cx="2912394" cy="272175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B255CA94-56F1-4521-A127-E0AD206169F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43016" y="1210875"/>
            <a:ext cx="2725758" cy="272175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73F887A3-6589-4D7D-B41B-2B5AB9DF570C}"/>
              </a:ext>
            </a:extLst>
          </p:cNvPr>
          <p:cNvSpPr txBox="1"/>
          <p:nvPr/>
        </p:nvSpPr>
        <p:spPr>
          <a:xfrm>
            <a:off x="3741405" y="240967"/>
            <a:ext cx="166119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Lato Hairline" panose="020B0604020202020204" charset="0"/>
              </a:rPr>
              <a:t>Bob</a:t>
            </a:r>
          </a:p>
        </p:txBody>
      </p:sp>
    </p:spTree>
    <p:extLst>
      <p:ext uri="{BB962C8B-B14F-4D97-AF65-F5344CB8AC3E}">
        <p14:creationId xmlns:p14="http://schemas.microsoft.com/office/powerpoint/2010/main" val="306893275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3F53387A-A4BD-4AEE-B3B0-DB223AC30B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1179" y="4013051"/>
            <a:ext cx="5511300" cy="857400"/>
          </a:xfrm>
        </p:spPr>
        <p:txBody>
          <a:bodyPr/>
          <a:lstStyle/>
          <a:p>
            <a:r>
              <a:rPr lang="en-US" dirty="0"/>
              <a:t>We’re in the paper!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19889C7D-96F1-40CB-BC30-65A6EB64040B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6</a:t>
            </a:fld>
            <a:endParaRPr lang="en"/>
          </a:p>
        </p:txBody>
      </p:sp>
      <p:pic>
        <p:nvPicPr>
          <p:cNvPr id="5122" name="Picture 2" descr="Image result for bob tcnj dog kirnan">
            <a:extLst>
              <a:ext uri="{FF2B5EF4-FFF2-40B4-BE49-F238E27FC236}">
                <a16:creationId xmlns:a16="http://schemas.microsoft.com/office/drawing/2014/main" id="{8F37C362-8AB1-4E20-BD29-7BE2CC859A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9299" y="514326"/>
            <a:ext cx="3690301" cy="27851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Image result for bob tcnj dog kirnan">
            <a:extLst>
              <a:ext uri="{FF2B5EF4-FFF2-40B4-BE49-F238E27FC236}">
                <a16:creationId xmlns:a16="http://schemas.microsoft.com/office/drawing/2014/main" id="{8DB4A96A-9223-483C-A4DA-2AD14FB88C6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332" t="8662" r="5585" b="6851"/>
          <a:stretch/>
        </p:blipFill>
        <p:spPr bwMode="auto">
          <a:xfrm>
            <a:off x="4975860" y="1417320"/>
            <a:ext cx="3580012" cy="26947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8937513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60BD28-76D5-42C7-A7B0-E56AA986EC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Current Projects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D226FA4-954F-4B2C-BBE4-0B3C0E0054E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2400" indent="0">
              <a:buNone/>
            </a:pPr>
            <a:r>
              <a:rPr lang="en-US" sz="1600" dirty="0"/>
              <a:t>Predictors of Academic Success of Students (PASS)</a:t>
            </a:r>
          </a:p>
          <a:p>
            <a:pPr marL="152400" indent="0">
              <a:buNone/>
            </a:pPr>
            <a:r>
              <a:rPr lang="en-US" dirty="0"/>
              <a:t>Predictor of first-year college success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6F1D26FF-22BD-497C-B37A-929186FAB03B}"/>
              </a:ext>
            </a:extLst>
          </p:cNvPr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pPr marL="152400" indent="0">
              <a:buNone/>
            </a:pPr>
            <a:r>
              <a:rPr lang="en-US" sz="1600" dirty="0"/>
              <a:t>Personality, Perception, and Judgment</a:t>
            </a:r>
          </a:p>
          <a:p>
            <a:pPr marL="152400" indent="0">
              <a:buNone/>
            </a:pPr>
            <a:r>
              <a:rPr lang="en-US" dirty="0"/>
              <a:t>Relationship between personality traits and the way we see and respond to situations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EADA49F0-BE04-4673-BF68-2F527A60D218}"/>
              </a:ext>
            </a:extLst>
          </p:cNvPr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pPr marL="152400" indent="0">
              <a:buNone/>
            </a:pPr>
            <a:r>
              <a:rPr lang="en-US" sz="1600" dirty="0"/>
              <a:t>Animal-Assisted Interventions</a:t>
            </a:r>
          </a:p>
          <a:p>
            <a:r>
              <a:rPr lang="en-US" dirty="0"/>
              <a:t>Analyzing archived data from dog-assisted literacy program</a:t>
            </a:r>
          </a:p>
          <a:p>
            <a:r>
              <a:rPr lang="en-US" dirty="0"/>
              <a:t>Investigation of other AAI sites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B6A6A7A-6973-49BF-BBB8-A17F1E2FD971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7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15067628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E78F98-33A2-4A4D-BCB7-E5FCABBDA4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can you join?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397B6C4-0335-4FEC-A058-5A4A286F8EE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Complete PSY 121</a:t>
            </a:r>
          </a:p>
          <a:p>
            <a:r>
              <a:rPr lang="en-US" dirty="0"/>
              <a:t>Recommended PSY 203</a:t>
            </a:r>
          </a:p>
          <a:p>
            <a:r>
              <a:rPr lang="en-US" dirty="0"/>
              <a:t>Majors, minors, and double-majors all welcome!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610297E-8084-4C40-B846-62FFBE4764A9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8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326389437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Shape 250"/>
          <p:cNvSpPr txBox="1">
            <a:spLocks noGrp="1"/>
          </p:cNvSpPr>
          <p:nvPr>
            <p:ph type="ctrTitle" idx="4294967295"/>
          </p:nvPr>
        </p:nvSpPr>
        <p:spPr>
          <a:xfrm>
            <a:off x="2140050" y="872875"/>
            <a:ext cx="4863900" cy="1159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0">
                <a:solidFill>
                  <a:srgbClr val="FFFFFF"/>
                </a:solidFill>
              </a:rPr>
              <a:t>Thanks!</a:t>
            </a:r>
            <a:endParaRPr sz="6000">
              <a:solidFill>
                <a:srgbClr val="FFFFFF"/>
              </a:solidFill>
            </a:endParaRPr>
          </a:p>
        </p:txBody>
      </p:sp>
      <p:sp>
        <p:nvSpPr>
          <p:cNvPr id="251" name="Shape 251"/>
          <p:cNvSpPr txBox="1">
            <a:spLocks noGrp="1"/>
          </p:cNvSpPr>
          <p:nvPr>
            <p:ph type="subTitle" idx="4294967295"/>
          </p:nvPr>
        </p:nvSpPr>
        <p:spPr>
          <a:xfrm>
            <a:off x="2140050" y="2072430"/>
            <a:ext cx="4863900" cy="78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3600">
                <a:solidFill>
                  <a:srgbClr val="FFFFFF"/>
                </a:solidFill>
              </a:rPr>
              <a:t>Any questions?</a:t>
            </a:r>
            <a:endParaRPr sz="3600">
              <a:solidFill>
                <a:srgbClr val="FFFFFF"/>
              </a:solidFill>
            </a:endParaRPr>
          </a:p>
        </p:txBody>
      </p:sp>
      <p:sp>
        <p:nvSpPr>
          <p:cNvPr id="252" name="Shape 252"/>
          <p:cNvSpPr txBox="1">
            <a:spLocks noGrp="1"/>
          </p:cNvSpPr>
          <p:nvPr>
            <p:ph type="body" idx="4294967295"/>
          </p:nvPr>
        </p:nvSpPr>
        <p:spPr>
          <a:xfrm>
            <a:off x="2140050" y="3200400"/>
            <a:ext cx="4863900" cy="1070228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-US" sz="1400" dirty="0">
                <a:solidFill>
                  <a:srgbClr val="FFFFFF"/>
                </a:solidFill>
              </a:rPr>
              <a:t>You can also contact Dr. K at jkirnan@tcnj.edu</a:t>
            </a:r>
            <a:endParaRPr sz="1400" dirty="0">
              <a:solidFill>
                <a:srgbClr val="FFFFFF"/>
              </a:solidFill>
            </a:endParaRPr>
          </a:p>
        </p:txBody>
      </p:sp>
      <p:sp>
        <p:nvSpPr>
          <p:cNvPr id="253" name="Shape 253"/>
          <p:cNvSpPr txBox="1">
            <a:spLocks noGrp="1"/>
          </p:cNvSpPr>
          <p:nvPr>
            <p:ph type="sldNum" idx="12"/>
          </p:nvPr>
        </p:nvSpPr>
        <p:spPr>
          <a:xfrm>
            <a:off x="4297650" y="46736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9</a:t>
            </a:fld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Eglamour template">
  <a:themeElements>
    <a:clrScheme name="Custom 347">
      <a:dk1>
        <a:srgbClr val="000000"/>
      </a:dk1>
      <a:lt1>
        <a:srgbClr val="FFFFFF"/>
      </a:lt1>
      <a:dk2>
        <a:srgbClr val="666666"/>
      </a:dk2>
      <a:lt2>
        <a:srgbClr val="CCCCCC"/>
      </a:lt2>
      <a:accent1>
        <a:srgbClr val="3A81BA"/>
      </a:accent1>
      <a:accent2>
        <a:srgbClr val="D89F39"/>
      </a:accent2>
      <a:accent3>
        <a:srgbClr val="8BAB42"/>
      </a:accent3>
      <a:accent4>
        <a:srgbClr val="57A7B5"/>
      </a:accent4>
      <a:accent5>
        <a:srgbClr val="8B81D2"/>
      </a:accent5>
      <a:accent6>
        <a:srgbClr val="963334"/>
      </a:accent6>
      <a:hlink>
        <a:srgbClr val="1155CC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1683</TotalTime>
  <Words>172</Words>
  <Application>Microsoft Office PowerPoint</Application>
  <PresentationFormat>On-screen Show (16:9)</PresentationFormat>
  <Paragraphs>36</Paragraphs>
  <Slides>9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4" baseType="lpstr">
      <vt:lpstr>Courier New</vt:lpstr>
      <vt:lpstr>Lato Light</vt:lpstr>
      <vt:lpstr>Arial</vt:lpstr>
      <vt:lpstr>Lato Hairline</vt:lpstr>
      <vt:lpstr>Eglamour template</vt:lpstr>
      <vt:lpstr>TAP Lab at TCNJ</vt:lpstr>
      <vt:lpstr>Are you interested in…</vt:lpstr>
      <vt:lpstr>PowerPoint Presentation</vt:lpstr>
      <vt:lpstr>PowerPoint Presentation</vt:lpstr>
      <vt:lpstr>PowerPoint Presentation</vt:lpstr>
      <vt:lpstr>We’re in the paper!</vt:lpstr>
      <vt:lpstr>Current Projects</vt:lpstr>
      <vt:lpstr>How can you join?</vt:lpstr>
      <vt:lpstr>Thanks!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This is your presentation title</dc:title>
  <dc:creator>Taylor Scott</dc:creator>
  <cp:lastModifiedBy>Taylor Scott</cp:lastModifiedBy>
  <cp:revision>1</cp:revision>
  <dcterms:modified xsi:type="dcterms:W3CDTF">2018-03-05T20:25:49Z</dcterms:modified>
</cp:coreProperties>
</file>